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3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14"/>
  </p:notesMasterIdLst>
  <p:sldIdLst>
    <p:sldId id="266" r:id="rId2"/>
    <p:sldId id="265" r:id="rId3"/>
    <p:sldId id="258" r:id="rId4"/>
    <p:sldId id="259" r:id="rId5"/>
    <p:sldId id="302" r:id="rId6"/>
    <p:sldId id="303" r:id="rId7"/>
    <p:sldId id="263" r:id="rId8"/>
    <p:sldId id="260" r:id="rId9"/>
    <p:sldId id="267" r:id="rId10"/>
    <p:sldId id="261" r:id="rId11"/>
    <p:sldId id="262" r:id="rId12"/>
    <p:sldId id="264" r:id="rId13"/>
  </p:sldIdLst>
  <p:sldSz cx="12192000" cy="6858000"/>
  <p:notesSz cx="6858000" cy="9144000"/>
  <p:embeddedFontLst>
    <p:embeddedFont>
      <p:font typeface="Atkinson Hyperlegible" pitchFamily="50" charset="0"/>
      <p:regular r:id="rId15"/>
      <p:bold r:id="rId16"/>
      <p:italic r:id="rId17"/>
      <p:boldItalic r:id="rId1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47" autoAdjust="0"/>
    <p:restoredTop sz="94660"/>
  </p:normalViewPr>
  <p:slideViewPr>
    <p:cSldViewPr snapToGrid="0">
      <p:cViewPr varScale="1">
        <p:scale>
          <a:sx n="95" d="100"/>
          <a:sy n="95" d="100"/>
        </p:scale>
        <p:origin x="9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tableStyles" Target="tableStyles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hyperlink" Target="https://owl.purdue.edu/owl/purdue_owl.html" TargetMode="External"/><Relationship Id="rId2" Type="http://schemas.openxmlformats.org/officeDocument/2006/relationships/hyperlink" Target="https://scholar.google.com/" TargetMode="External"/><Relationship Id="rId1" Type="http://schemas.openxmlformats.org/officeDocument/2006/relationships/hyperlink" Target="https://guides.nyu.edu/citations" TargetMode="External"/><Relationship Id="rId5" Type="http://schemas.openxmlformats.org/officeDocument/2006/relationships/hyperlink" Target="http://home.nyu.edu/" TargetMode="External"/><Relationship Id="rId4" Type="http://schemas.openxmlformats.org/officeDocument/2006/relationships/hyperlink" Target="https://owl.purdue.edu/" TargetMode="External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hyperlink" Target="https://guides.nyu.edu/citations" TargetMode="External"/><Relationship Id="rId2" Type="http://schemas.openxmlformats.org/officeDocument/2006/relationships/hyperlink" Target="http://home.nyu.edu/" TargetMode="External"/><Relationship Id="rId1" Type="http://schemas.openxmlformats.org/officeDocument/2006/relationships/hyperlink" Target="https://scholar.google.com/" TargetMode="External"/><Relationship Id="rId5" Type="http://schemas.openxmlformats.org/officeDocument/2006/relationships/hyperlink" Target="https://owl.purdue.edu/" TargetMode="External"/><Relationship Id="rId4" Type="http://schemas.openxmlformats.org/officeDocument/2006/relationships/hyperlink" Target="https://owl.purdue.edu/owl/purdue_owl.html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F48343-8DE0-F846-AADE-B3C61AE54E6B}" type="doc">
      <dgm:prSet loTypeId="urn:microsoft.com/office/officeart/2005/8/layout/vList5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CF969621-50C9-3543-B37D-96DA35506F5E}">
      <dgm:prSet phldrT="[Text]" custT="1"/>
      <dgm:spPr/>
      <dgm:t>
        <a:bodyPr anchor="ctr"/>
        <a:lstStyle/>
        <a:p>
          <a:r>
            <a:rPr lang="en-US" sz="2800" b="0" i="0" dirty="0">
              <a:latin typeface="Atkinson Hyperlegible" pitchFamily="2" charset="0"/>
              <a:cs typeface="Arial" panose="020B0604020202020204" pitchFamily="34" charset="0"/>
            </a:rPr>
            <a:t>Direct evidence</a:t>
          </a:r>
        </a:p>
      </dgm:t>
    </dgm:pt>
    <dgm:pt modelId="{11099432-B531-084C-AC0C-5002F8AAA19A}" type="par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E5A4C44D-3766-4144-BA41-A89C610892F2}" type="sib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F7A324A3-4E63-8B48-83AD-E91BB64C3B2A}">
      <dgm:prSet custT="1"/>
      <dgm:spPr/>
      <dgm:t>
        <a:bodyPr/>
        <a:lstStyle/>
        <a:p>
          <a:r>
            <a:rPr lang="en-US" sz="2800" b="0" i="0" dirty="0">
              <a:latin typeface="Atkinson Hyperlegible" pitchFamily="2" charset="0"/>
            </a:rPr>
            <a:t>Recorded, documented data </a:t>
          </a:r>
        </a:p>
      </dgm:t>
    </dgm:pt>
    <dgm:pt modelId="{6EEBD027-02C5-8449-BA32-93B2DB754E10}" type="parTrans" cxnId="{C15984B6-4CE2-3343-B961-CE92BA2ECC2B}">
      <dgm:prSet/>
      <dgm:spPr/>
      <dgm:t>
        <a:bodyPr/>
        <a:lstStyle/>
        <a:p>
          <a:endParaRPr lang="en-US"/>
        </a:p>
      </dgm:t>
    </dgm:pt>
    <dgm:pt modelId="{F81C404B-53FB-F746-9509-52EE004C365F}" type="sibTrans" cxnId="{C15984B6-4CE2-3343-B961-CE92BA2ECC2B}">
      <dgm:prSet/>
      <dgm:spPr/>
      <dgm:t>
        <a:bodyPr/>
        <a:lstStyle/>
        <a:p>
          <a:endParaRPr lang="en-US"/>
        </a:p>
      </dgm:t>
    </dgm:pt>
    <dgm:pt modelId="{F07F5CA6-4A04-6C49-B40C-3BEDAC9B5198}">
      <dgm:prSet custT="1"/>
      <dgm:spPr/>
      <dgm:t>
        <a:bodyPr/>
        <a:lstStyle/>
        <a:p>
          <a:r>
            <a:rPr lang="en-US" sz="2800" b="0" i="0" dirty="0">
              <a:latin typeface="Atkinson Hyperlegible" pitchFamily="2" charset="0"/>
            </a:rPr>
            <a:t>Calculation and synthesis</a:t>
          </a:r>
        </a:p>
      </dgm:t>
    </dgm:pt>
    <dgm:pt modelId="{586F291B-4B90-924B-8333-E022740042B8}" type="parTrans" cxnId="{4184AF17-F4F0-9149-A89B-D3C5DD3316C8}">
      <dgm:prSet/>
      <dgm:spPr/>
      <dgm:t>
        <a:bodyPr/>
        <a:lstStyle/>
        <a:p>
          <a:endParaRPr lang="en-US"/>
        </a:p>
      </dgm:t>
    </dgm:pt>
    <dgm:pt modelId="{BC5BE95A-9AE9-0640-B9F7-1EC79DF00522}" type="sibTrans" cxnId="{4184AF17-F4F0-9149-A89B-D3C5DD3316C8}">
      <dgm:prSet/>
      <dgm:spPr/>
      <dgm:t>
        <a:bodyPr/>
        <a:lstStyle/>
        <a:p>
          <a:endParaRPr lang="en-US"/>
        </a:p>
      </dgm:t>
    </dgm:pt>
    <dgm:pt modelId="{24870E66-2C60-764C-BDB9-E74A57232DE7}">
      <dgm:prSet phldrT="[Text]" custT="1"/>
      <dgm:spPr/>
      <dgm:t>
        <a:bodyPr anchor="ctr"/>
        <a:lstStyle/>
        <a:p>
          <a:r>
            <a:rPr lang="en-US" sz="2800" b="0" i="0" dirty="0">
              <a:latin typeface="Atkinson Hyperlegible" pitchFamily="2" charset="0"/>
              <a:cs typeface="Arial" panose="020B0604020202020204" pitchFamily="34" charset="0"/>
            </a:rPr>
            <a:t>Properly cited from outside sources</a:t>
          </a:r>
        </a:p>
      </dgm:t>
    </dgm:pt>
    <dgm:pt modelId="{79C3E14F-FA9B-1445-B92D-82780B37F825}" type="parTrans" cxnId="{29F80986-965F-4B49-AEF8-F677D1FCB29E}">
      <dgm:prSet/>
      <dgm:spPr/>
      <dgm:t>
        <a:bodyPr/>
        <a:lstStyle/>
        <a:p>
          <a:endParaRPr lang="en-US"/>
        </a:p>
      </dgm:t>
    </dgm:pt>
    <dgm:pt modelId="{0CF62EE9-DD7D-D442-A0F3-ADC8FFA69984}" type="sibTrans" cxnId="{29F80986-965F-4B49-AEF8-F677D1FCB29E}">
      <dgm:prSet/>
      <dgm:spPr/>
      <dgm:t>
        <a:bodyPr/>
        <a:lstStyle/>
        <a:p>
          <a:endParaRPr lang="en-US"/>
        </a:p>
      </dgm:t>
    </dgm:pt>
    <dgm:pt modelId="{770935C3-FEA0-4546-9747-AAB2A41BEDA9}">
      <dgm:prSet custT="1"/>
      <dgm:spPr/>
      <dgm:t>
        <a:bodyPr/>
        <a:lstStyle/>
        <a:p>
          <a:r>
            <a:rPr lang="en-US" sz="2800" b="0" i="0" dirty="0">
              <a:latin typeface="Atkinson Hyperlegible" pitchFamily="2" charset="0"/>
            </a:rPr>
            <a:t>Previous work acknowledged</a:t>
          </a:r>
        </a:p>
      </dgm:t>
    </dgm:pt>
    <dgm:pt modelId="{A1AC7D38-3C26-6441-BAD6-5A7134D56CCB}" type="parTrans" cxnId="{6CB34A01-5E9C-C44C-BE5B-8F4016929CE4}">
      <dgm:prSet/>
      <dgm:spPr/>
      <dgm:t>
        <a:bodyPr/>
        <a:lstStyle/>
        <a:p>
          <a:endParaRPr lang="en-US"/>
        </a:p>
      </dgm:t>
    </dgm:pt>
    <dgm:pt modelId="{4795DC38-0688-8742-BF88-AC265FE46CF8}" type="sibTrans" cxnId="{6CB34A01-5E9C-C44C-BE5B-8F4016929CE4}">
      <dgm:prSet/>
      <dgm:spPr/>
      <dgm:t>
        <a:bodyPr/>
        <a:lstStyle/>
        <a:p>
          <a:endParaRPr lang="en-US"/>
        </a:p>
      </dgm:t>
    </dgm:pt>
    <dgm:pt modelId="{B02349F9-3696-1049-BF85-4D9A16B4B49F}">
      <dgm:prSet custT="1"/>
      <dgm:spPr/>
      <dgm:t>
        <a:bodyPr/>
        <a:lstStyle/>
        <a:p>
          <a:r>
            <a:rPr lang="en-US" sz="2800" b="0" i="0" dirty="0">
              <a:latin typeface="Atkinson Hyperlegible" pitchFamily="2" charset="0"/>
            </a:rPr>
            <a:t>Sources transparent &amp; testable</a:t>
          </a:r>
        </a:p>
      </dgm:t>
    </dgm:pt>
    <dgm:pt modelId="{C360A7E2-3339-074A-9EE3-1CB14994D39F}" type="parTrans" cxnId="{535DC446-1F8A-8442-849F-6A06852FCB96}">
      <dgm:prSet/>
      <dgm:spPr/>
      <dgm:t>
        <a:bodyPr/>
        <a:lstStyle/>
        <a:p>
          <a:endParaRPr lang="en-US"/>
        </a:p>
      </dgm:t>
    </dgm:pt>
    <dgm:pt modelId="{38B04565-FB02-D046-A7A0-F2E9C428FB84}" type="sibTrans" cxnId="{535DC446-1F8A-8442-849F-6A06852FCB96}">
      <dgm:prSet/>
      <dgm:spPr/>
      <dgm:t>
        <a:bodyPr/>
        <a:lstStyle/>
        <a:p>
          <a:endParaRPr lang="en-US"/>
        </a:p>
      </dgm:t>
    </dgm:pt>
    <dgm:pt modelId="{9D5833C4-86ED-7143-AA8F-187954BBAC0A}">
      <dgm:prSet custT="1"/>
      <dgm:spPr/>
      <dgm:t>
        <a:bodyPr/>
        <a:lstStyle/>
        <a:p>
          <a:pPr rtl="0"/>
          <a:r>
            <a:rPr lang="en-US" sz="2800" b="0" i="0" dirty="0">
              <a:latin typeface="Atkinson Hyperlegible" pitchFamily="2" charset="0"/>
            </a:rPr>
            <a:t>New work contextualized</a:t>
          </a:r>
        </a:p>
      </dgm:t>
    </dgm:pt>
    <dgm:pt modelId="{BE12E1AF-FDE4-9A4C-81E6-AC04A154D282}" type="parTrans" cxnId="{1D3DF856-DBF4-264E-AEC5-A2476F3D6CCF}">
      <dgm:prSet/>
      <dgm:spPr/>
      <dgm:t>
        <a:bodyPr/>
        <a:lstStyle/>
        <a:p>
          <a:endParaRPr lang="en-US"/>
        </a:p>
      </dgm:t>
    </dgm:pt>
    <dgm:pt modelId="{D29B7086-0E12-C643-ACB8-083D9420E232}" type="sibTrans" cxnId="{1D3DF856-DBF4-264E-AEC5-A2476F3D6CCF}">
      <dgm:prSet/>
      <dgm:spPr/>
      <dgm:t>
        <a:bodyPr/>
        <a:lstStyle/>
        <a:p>
          <a:endParaRPr lang="en-US"/>
        </a:p>
      </dgm:t>
    </dgm:pt>
    <dgm:pt modelId="{A9156818-D94B-1948-B181-9530EF038995}">
      <dgm:prSet custT="1"/>
      <dgm:spPr/>
      <dgm:t>
        <a:bodyPr/>
        <a:lstStyle/>
        <a:p>
          <a:pPr rtl="0"/>
          <a:r>
            <a:rPr lang="en-US" sz="2800" b="0" i="0" dirty="0">
              <a:latin typeface="Atkinson Hyperlegible" pitchFamily="2" charset="0"/>
            </a:rPr>
            <a:t>Validity of assertions testable</a:t>
          </a:r>
        </a:p>
      </dgm:t>
    </dgm:pt>
    <dgm:pt modelId="{DF617683-7EAC-BB42-A6A9-BD230EAB7AB0}" type="parTrans" cxnId="{4320E00E-78B2-8043-B80A-CAAB48F0ECAD}">
      <dgm:prSet/>
      <dgm:spPr/>
      <dgm:t>
        <a:bodyPr/>
        <a:lstStyle/>
        <a:p>
          <a:endParaRPr lang="en-US"/>
        </a:p>
      </dgm:t>
    </dgm:pt>
    <dgm:pt modelId="{AE038200-7C58-D642-8D1C-EB63EBFFC260}" type="sibTrans" cxnId="{4320E00E-78B2-8043-B80A-CAAB48F0ECAD}">
      <dgm:prSet/>
      <dgm:spPr/>
      <dgm:t>
        <a:bodyPr/>
        <a:lstStyle/>
        <a:p>
          <a:endParaRPr lang="en-US"/>
        </a:p>
      </dgm:t>
    </dgm:pt>
    <dgm:pt modelId="{B7E2007C-E900-E144-BC84-BA2163ACA4CA}" type="pres">
      <dgm:prSet presAssocID="{D9F48343-8DE0-F846-AADE-B3C61AE54E6B}" presName="Name0" presStyleCnt="0">
        <dgm:presLayoutVars>
          <dgm:dir/>
          <dgm:animLvl val="lvl"/>
          <dgm:resizeHandles val="exact"/>
        </dgm:presLayoutVars>
      </dgm:prSet>
      <dgm:spPr/>
    </dgm:pt>
    <dgm:pt modelId="{61B4C6C6-33F6-4D42-BC04-B5363514F6E4}" type="pres">
      <dgm:prSet presAssocID="{CF969621-50C9-3543-B37D-96DA35506F5E}" presName="linNode" presStyleCnt="0"/>
      <dgm:spPr/>
    </dgm:pt>
    <dgm:pt modelId="{B3552255-0A82-D946-82B5-D72CBEA7B240}" type="pres">
      <dgm:prSet presAssocID="{CF969621-50C9-3543-B37D-96DA35506F5E}" presName="parentText" presStyleLbl="node1" presStyleIdx="0" presStyleCnt="2" custScaleY="51044" custLinFactNeighborY="-49714">
        <dgm:presLayoutVars>
          <dgm:chMax val="1"/>
          <dgm:bulletEnabled val="1"/>
        </dgm:presLayoutVars>
      </dgm:prSet>
      <dgm:spPr/>
    </dgm:pt>
    <dgm:pt modelId="{3AB2CE6E-692E-4E48-967E-4F34F7D865AA}" type="pres">
      <dgm:prSet presAssocID="{CF969621-50C9-3543-B37D-96DA35506F5E}" presName="descendantText" presStyleLbl="alignAccFollowNode1" presStyleIdx="0" presStyleCnt="2" custScaleY="63779" custLinFactNeighborX="2143" custLinFactNeighborY="-22799">
        <dgm:presLayoutVars>
          <dgm:bulletEnabled val="1"/>
        </dgm:presLayoutVars>
      </dgm:prSet>
      <dgm:spPr/>
    </dgm:pt>
    <dgm:pt modelId="{18AD0EBF-893F-9B47-9046-8E4E408C30F0}" type="pres">
      <dgm:prSet presAssocID="{E5A4C44D-3766-4144-BA41-A89C610892F2}" presName="sp" presStyleCnt="0"/>
      <dgm:spPr/>
    </dgm:pt>
    <dgm:pt modelId="{86059CCF-0933-A64B-9D90-FE163195F2C4}" type="pres">
      <dgm:prSet presAssocID="{24870E66-2C60-764C-BDB9-E74A57232DE7}" presName="linNode" presStyleCnt="0"/>
      <dgm:spPr/>
    </dgm:pt>
    <dgm:pt modelId="{DBB56690-D41D-3944-9015-7E876A2A936E}" type="pres">
      <dgm:prSet presAssocID="{24870E66-2C60-764C-BDB9-E74A57232DE7}" presName="parentText" presStyleLbl="node1" presStyleIdx="1" presStyleCnt="2" custScaleY="78516" custLinFactNeighborX="-523" custLinFactNeighborY="1521">
        <dgm:presLayoutVars>
          <dgm:chMax val="1"/>
          <dgm:bulletEnabled val="1"/>
        </dgm:presLayoutVars>
      </dgm:prSet>
      <dgm:spPr/>
    </dgm:pt>
    <dgm:pt modelId="{38E62915-B633-EF45-9E52-076C526E9E4F}" type="pres">
      <dgm:prSet presAssocID="{24870E66-2C60-764C-BDB9-E74A57232DE7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6CB34A01-5E9C-C44C-BE5B-8F4016929CE4}" srcId="{24870E66-2C60-764C-BDB9-E74A57232DE7}" destId="{770935C3-FEA0-4546-9747-AAB2A41BEDA9}" srcOrd="0" destOrd="0" parTransId="{A1AC7D38-3C26-6441-BAD6-5A7134D56CCB}" sibTransId="{4795DC38-0688-8742-BF88-AC265FE46CF8}"/>
    <dgm:cxn modelId="{4320E00E-78B2-8043-B80A-CAAB48F0ECAD}" srcId="{24870E66-2C60-764C-BDB9-E74A57232DE7}" destId="{A9156818-D94B-1948-B181-9530EF038995}" srcOrd="2" destOrd="0" parTransId="{DF617683-7EAC-BB42-A6A9-BD230EAB7AB0}" sibTransId="{AE038200-7C58-D642-8D1C-EB63EBFFC260}"/>
    <dgm:cxn modelId="{4184AF17-F4F0-9149-A89B-D3C5DD3316C8}" srcId="{CF969621-50C9-3543-B37D-96DA35506F5E}" destId="{F07F5CA6-4A04-6C49-B40C-3BEDAC9B5198}" srcOrd="1" destOrd="0" parTransId="{586F291B-4B90-924B-8333-E022740042B8}" sibTransId="{BC5BE95A-9AE9-0640-B9F7-1EC79DF00522}"/>
    <dgm:cxn modelId="{DF75F524-457D-FA41-AED2-5D9CDEB983A4}" srcId="{D9F48343-8DE0-F846-AADE-B3C61AE54E6B}" destId="{CF969621-50C9-3543-B37D-96DA35506F5E}" srcOrd="0" destOrd="0" parTransId="{11099432-B531-084C-AC0C-5002F8AAA19A}" sibTransId="{E5A4C44D-3766-4144-BA41-A89C610892F2}"/>
    <dgm:cxn modelId="{5BE20E2D-FC75-A445-AAA1-F33AD1474664}" type="presOf" srcId="{9D5833C4-86ED-7143-AA8F-187954BBAC0A}" destId="{38E62915-B633-EF45-9E52-076C526E9E4F}" srcOrd="0" destOrd="1" presId="urn:microsoft.com/office/officeart/2005/8/layout/vList5"/>
    <dgm:cxn modelId="{D2C04131-1A3C-314D-8C18-51404F63D93B}" type="presOf" srcId="{770935C3-FEA0-4546-9747-AAB2A41BEDA9}" destId="{38E62915-B633-EF45-9E52-076C526E9E4F}" srcOrd="0" destOrd="0" presId="urn:microsoft.com/office/officeart/2005/8/layout/vList5"/>
    <dgm:cxn modelId="{B7D2F737-CAC1-0948-9D6D-43CDAF42AA4A}" type="presOf" srcId="{24870E66-2C60-764C-BDB9-E74A57232DE7}" destId="{DBB56690-D41D-3944-9015-7E876A2A936E}" srcOrd="0" destOrd="0" presId="urn:microsoft.com/office/officeart/2005/8/layout/vList5"/>
    <dgm:cxn modelId="{535DC446-1F8A-8442-849F-6A06852FCB96}" srcId="{24870E66-2C60-764C-BDB9-E74A57232DE7}" destId="{B02349F9-3696-1049-BF85-4D9A16B4B49F}" srcOrd="3" destOrd="0" parTransId="{C360A7E2-3339-074A-9EE3-1CB14994D39F}" sibTransId="{38B04565-FB02-D046-A7A0-F2E9C428FB84}"/>
    <dgm:cxn modelId="{1D3DF856-DBF4-264E-AEC5-A2476F3D6CCF}" srcId="{24870E66-2C60-764C-BDB9-E74A57232DE7}" destId="{9D5833C4-86ED-7143-AA8F-187954BBAC0A}" srcOrd="1" destOrd="0" parTransId="{BE12E1AF-FDE4-9A4C-81E6-AC04A154D282}" sibTransId="{D29B7086-0E12-C643-ACB8-083D9420E232}"/>
    <dgm:cxn modelId="{D67AFA80-D653-5F42-99E4-0E9248852DBB}" type="presOf" srcId="{B02349F9-3696-1049-BF85-4D9A16B4B49F}" destId="{38E62915-B633-EF45-9E52-076C526E9E4F}" srcOrd="0" destOrd="3" presId="urn:microsoft.com/office/officeart/2005/8/layout/vList5"/>
    <dgm:cxn modelId="{29F80986-965F-4B49-AEF8-F677D1FCB29E}" srcId="{D9F48343-8DE0-F846-AADE-B3C61AE54E6B}" destId="{24870E66-2C60-764C-BDB9-E74A57232DE7}" srcOrd="1" destOrd="0" parTransId="{79C3E14F-FA9B-1445-B92D-82780B37F825}" sibTransId="{0CF62EE9-DD7D-D442-A0F3-ADC8FFA69984}"/>
    <dgm:cxn modelId="{700B4F96-FF3E-AF43-9460-B942F74B4689}" type="presOf" srcId="{A9156818-D94B-1948-B181-9530EF038995}" destId="{38E62915-B633-EF45-9E52-076C526E9E4F}" srcOrd="0" destOrd="2" presId="urn:microsoft.com/office/officeart/2005/8/layout/vList5"/>
    <dgm:cxn modelId="{C9C228A1-3365-794F-BE38-7EDC75E7C5F4}" type="presOf" srcId="{D9F48343-8DE0-F846-AADE-B3C61AE54E6B}" destId="{B7E2007C-E900-E144-BC84-BA2163ACA4CA}" srcOrd="0" destOrd="0" presId="urn:microsoft.com/office/officeart/2005/8/layout/vList5"/>
    <dgm:cxn modelId="{C15984B6-4CE2-3343-B961-CE92BA2ECC2B}" srcId="{CF969621-50C9-3543-B37D-96DA35506F5E}" destId="{F7A324A3-4E63-8B48-83AD-E91BB64C3B2A}" srcOrd="0" destOrd="0" parTransId="{6EEBD027-02C5-8449-BA32-93B2DB754E10}" sibTransId="{F81C404B-53FB-F746-9509-52EE004C365F}"/>
    <dgm:cxn modelId="{CD535ACE-36F7-A546-9C4E-9D2E55C96965}" type="presOf" srcId="{F07F5CA6-4A04-6C49-B40C-3BEDAC9B5198}" destId="{3AB2CE6E-692E-4E48-967E-4F34F7D865AA}" srcOrd="0" destOrd="1" presId="urn:microsoft.com/office/officeart/2005/8/layout/vList5"/>
    <dgm:cxn modelId="{90984CD6-7744-AB42-AE5E-70B0A45DCA35}" type="presOf" srcId="{CF969621-50C9-3543-B37D-96DA35506F5E}" destId="{B3552255-0A82-D946-82B5-D72CBEA7B240}" srcOrd="0" destOrd="0" presId="urn:microsoft.com/office/officeart/2005/8/layout/vList5"/>
    <dgm:cxn modelId="{9FBA4CE5-8CC3-4B48-B850-760649E8906E}" type="presOf" srcId="{F7A324A3-4E63-8B48-83AD-E91BB64C3B2A}" destId="{3AB2CE6E-692E-4E48-967E-4F34F7D865AA}" srcOrd="0" destOrd="0" presId="urn:microsoft.com/office/officeart/2005/8/layout/vList5"/>
    <dgm:cxn modelId="{BAD523EA-A432-8243-97BC-7CDF5A3EA24A}" type="presParOf" srcId="{B7E2007C-E900-E144-BC84-BA2163ACA4CA}" destId="{61B4C6C6-33F6-4D42-BC04-B5363514F6E4}" srcOrd="0" destOrd="0" presId="urn:microsoft.com/office/officeart/2005/8/layout/vList5"/>
    <dgm:cxn modelId="{34F01852-37A7-F145-927B-728F6EB4938B}" type="presParOf" srcId="{61B4C6C6-33F6-4D42-BC04-B5363514F6E4}" destId="{B3552255-0A82-D946-82B5-D72CBEA7B240}" srcOrd="0" destOrd="0" presId="urn:microsoft.com/office/officeart/2005/8/layout/vList5"/>
    <dgm:cxn modelId="{4F9846D9-C928-DC48-9BE6-BF0DD9EC780E}" type="presParOf" srcId="{61B4C6C6-33F6-4D42-BC04-B5363514F6E4}" destId="{3AB2CE6E-692E-4E48-967E-4F34F7D865AA}" srcOrd="1" destOrd="0" presId="urn:microsoft.com/office/officeart/2005/8/layout/vList5"/>
    <dgm:cxn modelId="{D3011539-EFED-A54E-B48E-69575787879D}" type="presParOf" srcId="{B7E2007C-E900-E144-BC84-BA2163ACA4CA}" destId="{18AD0EBF-893F-9B47-9046-8E4E408C30F0}" srcOrd="1" destOrd="0" presId="urn:microsoft.com/office/officeart/2005/8/layout/vList5"/>
    <dgm:cxn modelId="{77669392-9F96-8744-8A56-B6B1040198D1}" type="presParOf" srcId="{B7E2007C-E900-E144-BC84-BA2163ACA4CA}" destId="{86059CCF-0933-A64B-9D90-FE163195F2C4}" srcOrd="2" destOrd="0" presId="urn:microsoft.com/office/officeart/2005/8/layout/vList5"/>
    <dgm:cxn modelId="{F3F707E0-7F0D-F041-9B08-FBC374D356F7}" type="presParOf" srcId="{86059CCF-0933-A64B-9D90-FE163195F2C4}" destId="{DBB56690-D41D-3944-9015-7E876A2A936E}" srcOrd="0" destOrd="0" presId="urn:microsoft.com/office/officeart/2005/8/layout/vList5"/>
    <dgm:cxn modelId="{94B400E7-6C66-DC4E-B8E9-08CAA7E1339B}" type="presParOf" srcId="{86059CCF-0933-A64B-9D90-FE163195F2C4}" destId="{38E62915-B633-EF45-9E52-076C526E9E4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F48343-8DE0-F846-AADE-B3C61AE54E6B}" type="doc">
      <dgm:prSet loTypeId="urn:microsoft.com/office/officeart/2005/8/layout/vList5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CF969621-50C9-3543-B37D-96DA35506F5E}">
      <dgm:prSet phldrT="[Text]" custT="1"/>
      <dgm:spPr/>
      <dgm:t>
        <a:bodyPr anchor="ctr"/>
        <a:lstStyle/>
        <a:p>
          <a:r>
            <a:rPr lang="en-US" sz="2800" b="0" i="0" dirty="0">
              <a:latin typeface="Atkinson Hyperlegible" pitchFamily="2" charset="0"/>
              <a:cs typeface="Arial" panose="020B0604020202020204" pitchFamily="34" charset="0"/>
            </a:rPr>
            <a:t>Professional</a:t>
          </a:r>
        </a:p>
      </dgm:t>
    </dgm:pt>
    <dgm:pt modelId="{11099432-B531-084C-AC0C-5002F8AAA19A}" type="par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E5A4C44D-3766-4144-BA41-A89C610892F2}" type="sib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F7A324A3-4E63-8B48-83AD-E91BB64C3B2A}">
      <dgm:prSet custT="1"/>
      <dgm:spPr/>
      <dgm:t>
        <a:bodyPr/>
        <a:lstStyle/>
        <a:p>
          <a:r>
            <a:rPr lang="en-US" sz="2600" b="0" i="0" dirty="0">
              <a:latin typeface="Atkinson Hyperlegible" pitchFamily="2" charset="0"/>
            </a:rPr>
            <a:t>Damage to science!</a:t>
          </a:r>
        </a:p>
      </dgm:t>
    </dgm:pt>
    <dgm:pt modelId="{6EEBD027-02C5-8449-BA32-93B2DB754E10}" type="parTrans" cxnId="{C15984B6-4CE2-3343-B961-CE92BA2ECC2B}">
      <dgm:prSet/>
      <dgm:spPr/>
      <dgm:t>
        <a:bodyPr/>
        <a:lstStyle/>
        <a:p>
          <a:endParaRPr lang="en-US"/>
        </a:p>
      </dgm:t>
    </dgm:pt>
    <dgm:pt modelId="{F81C404B-53FB-F746-9509-52EE004C365F}" type="sibTrans" cxnId="{C15984B6-4CE2-3343-B961-CE92BA2ECC2B}">
      <dgm:prSet/>
      <dgm:spPr/>
      <dgm:t>
        <a:bodyPr/>
        <a:lstStyle/>
        <a:p>
          <a:endParaRPr lang="en-US"/>
        </a:p>
      </dgm:t>
    </dgm:pt>
    <dgm:pt modelId="{24870E66-2C60-764C-BDB9-E74A57232DE7}">
      <dgm:prSet phldrT="[Text]" custT="1"/>
      <dgm:spPr/>
      <dgm:t>
        <a:bodyPr anchor="ctr"/>
        <a:lstStyle/>
        <a:p>
          <a:r>
            <a:rPr lang="en-US" sz="2800" b="0" i="0" dirty="0">
              <a:latin typeface="Atkinson Hyperlegible" pitchFamily="2" charset="0"/>
              <a:cs typeface="Arial" panose="020B0604020202020204" pitchFamily="34" charset="0"/>
            </a:rPr>
            <a:t>Academic</a:t>
          </a:r>
        </a:p>
      </dgm:t>
    </dgm:pt>
    <dgm:pt modelId="{79C3E14F-FA9B-1445-B92D-82780B37F825}" type="parTrans" cxnId="{29F80986-965F-4B49-AEF8-F677D1FCB29E}">
      <dgm:prSet/>
      <dgm:spPr/>
      <dgm:t>
        <a:bodyPr/>
        <a:lstStyle/>
        <a:p>
          <a:endParaRPr lang="en-US"/>
        </a:p>
      </dgm:t>
    </dgm:pt>
    <dgm:pt modelId="{0CF62EE9-DD7D-D442-A0F3-ADC8FFA69984}" type="sibTrans" cxnId="{29F80986-965F-4B49-AEF8-F677D1FCB29E}">
      <dgm:prSet/>
      <dgm:spPr/>
      <dgm:t>
        <a:bodyPr/>
        <a:lstStyle/>
        <a:p>
          <a:endParaRPr lang="en-US"/>
        </a:p>
      </dgm:t>
    </dgm:pt>
    <dgm:pt modelId="{770935C3-FEA0-4546-9747-AAB2A41BEDA9}">
      <dgm:prSet custT="1"/>
      <dgm:spPr/>
      <dgm:t>
        <a:bodyPr/>
        <a:lstStyle/>
        <a:p>
          <a:pPr rtl="0"/>
          <a:r>
            <a:rPr lang="en-US" sz="2600" b="0" i="0" dirty="0">
              <a:latin typeface="Atkinson Hyperlegible" pitchFamily="2" charset="0"/>
            </a:rPr>
            <a:t>Escalating grade penalties based on severity</a:t>
          </a:r>
        </a:p>
      </dgm:t>
    </dgm:pt>
    <dgm:pt modelId="{A1AC7D38-3C26-6441-BAD6-5A7134D56CCB}" type="parTrans" cxnId="{6CB34A01-5E9C-C44C-BE5B-8F4016929CE4}">
      <dgm:prSet/>
      <dgm:spPr/>
      <dgm:t>
        <a:bodyPr/>
        <a:lstStyle/>
        <a:p>
          <a:endParaRPr lang="en-US"/>
        </a:p>
      </dgm:t>
    </dgm:pt>
    <dgm:pt modelId="{4795DC38-0688-8742-BF88-AC265FE46CF8}" type="sibTrans" cxnId="{6CB34A01-5E9C-C44C-BE5B-8F4016929CE4}">
      <dgm:prSet/>
      <dgm:spPr/>
      <dgm:t>
        <a:bodyPr/>
        <a:lstStyle/>
        <a:p>
          <a:endParaRPr lang="en-US"/>
        </a:p>
      </dgm:t>
    </dgm:pt>
    <dgm:pt modelId="{59612765-0F27-44B8-BF81-AF689A036AE3}">
      <dgm:prSet custT="1"/>
      <dgm:spPr/>
      <dgm:t>
        <a:bodyPr/>
        <a:lstStyle/>
        <a:p>
          <a:r>
            <a:rPr lang="en-US" sz="2600" b="0" i="0" dirty="0">
              <a:latin typeface="Atkinson Hyperlegible" pitchFamily="2" charset="0"/>
            </a:rPr>
            <a:t>Loss of reputation, career</a:t>
          </a:r>
        </a:p>
      </dgm:t>
    </dgm:pt>
    <dgm:pt modelId="{AB30EC05-1BDF-4181-B8A5-66EB427135EF}" type="parTrans" cxnId="{782E95EB-8F12-408D-94E9-97752A7DC2C5}">
      <dgm:prSet/>
      <dgm:spPr/>
      <dgm:t>
        <a:bodyPr/>
        <a:lstStyle/>
        <a:p>
          <a:endParaRPr lang="en-US"/>
        </a:p>
      </dgm:t>
    </dgm:pt>
    <dgm:pt modelId="{64E9CC20-EB5A-4135-BEFB-7DC47095548D}" type="sibTrans" cxnId="{782E95EB-8F12-408D-94E9-97752A7DC2C5}">
      <dgm:prSet/>
      <dgm:spPr/>
      <dgm:t>
        <a:bodyPr/>
        <a:lstStyle/>
        <a:p>
          <a:endParaRPr lang="en-US"/>
        </a:p>
      </dgm:t>
    </dgm:pt>
    <dgm:pt modelId="{C9210C11-1F5C-5B41-8919-D8466F1B9324}">
      <dgm:prSet custT="1"/>
      <dgm:spPr/>
      <dgm:t>
        <a:bodyPr/>
        <a:lstStyle/>
        <a:p>
          <a:r>
            <a:rPr lang="en-US" sz="2600" b="0" i="0" dirty="0">
              <a:latin typeface="Atkinson Hyperlegible" pitchFamily="2" charset="0"/>
            </a:rPr>
            <a:t>Civil penalties (lawsuits)</a:t>
          </a:r>
        </a:p>
      </dgm:t>
    </dgm:pt>
    <dgm:pt modelId="{99BBF430-C698-A943-9EF3-C906E9A00CD4}" type="parTrans" cxnId="{57BDF728-348C-234C-A81D-29ECD9B2F73D}">
      <dgm:prSet/>
      <dgm:spPr/>
      <dgm:t>
        <a:bodyPr/>
        <a:lstStyle/>
        <a:p>
          <a:endParaRPr lang="en-US"/>
        </a:p>
      </dgm:t>
    </dgm:pt>
    <dgm:pt modelId="{023C77E1-3521-0348-AD24-4E40EE750F47}" type="sibTrans" cxnId="{57BDF728-348C-234C-A81D-29ECD9B2F73D}">
      <dgm:prSet/>
      <dgm:spPr/>
      <dgm:t>
        <a:bodyPr/>
        <a:lstStyle/>
        <a:p>
          <a:endParaRPr lang="en-US"/>
        </a:p>
      </dgm:t>
    </dgm:pt>
    <dgm:pt modelId="{0BE01681-DB59-3747-B278-E8417D7CA71C}">
      <dgm:prSet custT="1"/>
      <dgm:spPr/>
      <dgm:t>
        <a:bodyPr/>
        <a:lstStyle/>
        <a:p>
          <a:r>
            <a:rPr lang="en-US" sz="2600" b="0" i="0" dirty="0">
              <a:latin typeface="Atkinson Hyperlegible" pitchFamily="2" charset="0"/>
            </a:rPr>
            <a:t>Failure on assignments or course, up to expulsion</a:t>
          </a:r>
        </a:p>
      </dgm:t>
    </dgm:pt>
    <dgm:pt modelId="{0CD817FA-D100-8F48-97B9-FFBA06E347DD}" type="parTrans" cxnId="{2088B01F-2DE9-CF46-A421-E7168924CDB0}">
      <dgm:prSet/>
      <dgm:spPr/>
      <dgm:t>
        <a:bodyPr/>
        <a:lstStyle/>
        <a:p>
          <a:endParaRPr lang="en-US"/>
        </a:p>
      </dgm:t>
    </dgm:pt>
    <dgm:pt modelId="{274818A1-3FDE-3740-8A34-3F1E6BE51ABC}" type="sibTrans" cxnId="{2088B01F-2DE9-CF46-A421-E7168924CDB0}">
      <dgm:prSet/>
      <dgm:spPr/>
      <dgm:t>
        <a:bodyPr/>
        <a:lstStyle/>
        <a:p>
          <a:endParaRPr lang="en-US"/>
        </a:p>
      </dgm:t>
    </dgm:pt>
    <dgm:pt modelId="{B7E2007C-E900-E144-BC84-BA2163ACA4CA}" type="pres">
      <dgm:prSet presAssocID="{D9F48343-8DE0-F846-AADE-B3C61AE54E6B}" presName="Name0" presStyleCnt="0">
        <dgm:presLayoutVars>
          <dgm:dir/>
          <dgm:animLvl val="lvl"/>
          <dgm:resizeHandles val="exact"/>
        </dgm:presLayoutVars>
      </dgm:prSet>
      <dgm:spPr/>
    </dgm:pt>
    <dgm:pt modelId="{61B4C6C6-33F6-4D42-BC04-B5363514F6E4}" type="pres">
      <dgm:prSet presAssocID="{CF969621-50C9-3543-B37D-96DA35506F5E}" presName="linNode" presStyleCnt="0"/>
      <dgm:spPr/>
    </dgm:pt>
    <dgm:pt modelId="{B3552255-0A82-D946-82B5-D72CBEA7B240}" type="pres">
      <dgm:prSet presAssocID="{CF969621-50C9-3543-B37D-96DA35506F5E}" presName="parentText" presStyleLbl="node1" presStyleIdx="0" presStyleCnt="2" custScaleY="78919" custLinFactNeighborX="-9193" custLinFactNeighborY="-7237">
        <dgm:presLayoutVars>
          <dgm:chMax val="1"/>
          <dgm:bulletEnabled val="1"/>
        </dgm:presLayoutVars>
      </dgm:prSet>
      <dgm:spPr/>
    </dgm:pt>
    <dgm:pt modelId="{3AB2CE6E-692E-4E48-967E-4F34F7D865AA}" type="pres">
      <dgm:prSet presAssocID="{CF969621-50C9-3543-B37D-96DA35506F5E}" presName="descendantText" presStyleLbl="alignAccFollowNode1" presStyleIdx="0" presStyleCnt="2" custScaleX="162268" custLinFactNeighborX="0" custLinFactNeighborY="3561">
        <dgm:presLayoutVars>
          <dgm:bulletEnabled val="1"/>
        </dgm:presLayoutVars>
      </dgm:prSet>
      <dgm:spPr/>
    </dgm:pt>
    <dgm:pt modelId="{18AD0EBF-893F-9B47-9046-8E4E408C30F0}" type="pres">
      <dgm:prSet presAssocID="{E5A4C44D-3766-4144-BA41-A89C610892F2}" presName="sp" presStyleCnt="0"/>
      <dgm:spPr/>
    </dgm:pt>
    <dgm:pt modelId="{86059CCF-0933-A64B-9D90-FE163195F2C4}" type="pres">
      <dgm:prSet presAssocID="{24870E66-2C60-764C-BDB9-E74A57232DE7}" presName="linNode" presStyleCnt="0"/>
      <dgm:spPr/>
    </dgm:pt>
    <dgm:pt modelId="{DBB56690-D41D-3944-9015-7E876A2A936E}" type="pres">
      <dgm:prSet presAssocID="{24870E66-2C60-764C-BDB9-E74A57232DE7}" presName="parentText" presStyleLbl="node1" presStyleIdx="1" presStyleCnt="2" custScaleY="78516" custLinFactNeighborX="-523" custLinFactNeighborY="1521">
        <dgm:presLayoutVars>
          <dgm:chMax val="1"/>
          <dgm:bulletEnabled val="1"/>
        </dgm:presLayoutVars>
      </dgm:prSet>
      <dgm:spPr/>
    </dgm:pt>
    <dgm:pt modelId="{38E62915-B633-EF45-9E52-076C526E9E4F}" type="pres">
      <dgm:prSet presAssocID="{24870E66-2C60-764C-BDB9-E74A57232DE7}" presName="descendantText" presStyleLbl="alignAccFollowNode1" presStyleIdx="1" presStyleCnt="2" custScaleX="162268">
        <dgm:presLayoutVars>
          <dgm:bulletEnabled val="1"/>
        </dgm:presLayoutVars>
      </dgm:prSet>
      <dgm:spPr/>
    </dgm:pt>
  </dgm:ptLst>
  <dgm:cxnLst>
    <dgm:cxn modelId="{6CB34A01-5E9C-C44C-BE5B-8F4016929CE4}" srcId="{24870E66-2C60-764C-BDB9-E74A57232DE7}" destId="{770935C3-FEA0-4546-9747-AAB2A41BEDA9}" srcOrd="0" destOrd="0" parTransId="{A1AC7D38-3C26-6441-BAD6-5A7134D56CCB}" sibTransId="{4795DC38-0688-8742-BF88-AC265FE46CF8}"/>
    <dgm:cxn modelId="{2088B01F-2DE9-CF46-A421-E7168924CDB0}" srcId="{24870E66-2C60-764C-BDB9-E74A57232DE7}" destId="{0BE01681-DB59-3747-B278-E8417D7CA71C}" srcOrd="1" destOrd="0" parTransId="{0CD817FA-D100-8F48-97B9-FFBA06E347DD}" sibTransId="{274818A1-3FDE-3740-8A34-3F1E6BE51ABC}"/>
    <dgm:cxn modelId="{DF75F524-457D-FA41-AED2-5D9CDEB983A4}" srcId="{D9F48343-8DE0-F846-AADE-B3C61AE54E6B}" destId="{CF969621-50C9-3543-B37D-96DA35506F5E}" srcOrd="0" destOrd="0" parTransId="{11099432-B531-084C-AC0C-5002F8AAA19A}" sibTransId="{E5A4C44D-3766-4144-BA41-A89C610892F2}"/>
    <dgm:cxn modelId="{57BDF728-348C-234C-A81D-29ECD9B2F73D}" srcId="{CF969621-50C9-3543-B37D-96DA35506F5E}" destId="{C9210C11-1F5C-5B41-8919-D8466F1B9324}" srcOrd="1" destOrd="0" parTransId="{99BBF430-C698-A943-9EF3-C906E9A00CD4}" sibTransId="{023C77E1-3521-0348-AD24-4E40EE750F47}"/>
    <dgm:cxn modelId="{D2C04131-1A3C-314D-8C18-51404F63D93B}" type="presOf" srcId="{770935C3-FEA0-4546-9747-AAB2A41BEDA9}" destId="{38E62915-B633-EF45-9E52-076C526E9E4F}" srcOrd="0" destOrd="0" presId="urn:microsoft.com/office/officeart/2005/8/layout/vList5"/>
    <dgm:cxn modelId="{4DBBB133-2CEC-4041-8180-ECF75B8C3D53}" type="presOf" srcId="{0BE01681-DB59-3747-B278-E8417D7CA71C}" destId="{38E62915-B633-EF45-9E52-076C526E9E4F}" srcOrd="0" destOrd="1" presId="urn:microsoft.com/office/officeart/2005/8/layout/vList5"/>
    <dgm:cxn modelId="{B7D2F737-CAC1-0948-9D6D-43CDAF42AA4A}" type="presOf" srcId="{24870E66-2C60-764C-BDB9-E74A57232DE7}" destId="{DBB56690-D41D-3944-9015-7E876A2A936E}" srcOrd="0" destOrd="0" presId="urn:microsoft.com/office/officeart/2005/8/layout/vList5"/>
    <dgm:cxn modelId="{29F80986-965F-4B49-AEF8-F677D1FCB29E}" srcId="{D9F48343-8DE0-F846-AADE-B3C61AE54E6B}" destId="{24870E66-2C60-764C-BDB9-E74A57232DE7}" srcOrd="1" destOrd="0" parTransId="{79C3E14F-FA9B-1445-B92D-82780B37F825}" sibTransId="{0CF62EE9-DD7D-D442-A0F3-ADC8FFA69984}"/>
    <dgm:cxn modelId="{8E650890-5020-4A46-A589-ADC7277262F5}" type="presOf" srcId="{C9210C11-1F5C-5B41-8919-D8466F1B9324}" destId="{3AB2CE6E-692E-4E48-967E-4F34F7D865AA}" srcOrd="0" destOrd="1" presId="urn:microsoft.com/office/officeart/2005/8/layout/vList5"/>
    <dgm:cxn modelId="{C9C228A1-3365-794F-BE38-7EDC75E7C5F4}" type="presOf" srcId="{D9F48343-8DE0-F846-AADE-B3C61AE54E6B}" destId="{B7E2007C-E900-E144-BC84-BA2163ACA4CA}" srcOrd="0" destOrd="0" presId="urn:microsoft.com/office/officeart/2005/8/layout/vList5"/>
    <dgm:cxn modelId="{C15984B6-4CE2-3343-B961-CE92BA2ECC2B}" srcId="{CF969621-50C9-3543-B37D-96DA35506F5E}" destId="{F7A324A3-4E63-8B48-83AD-E91BB64C3B2A}" srcOrd="0" destOrd="0" parTransId="{6EEBD027-02C5-8449-BA32-93B2DB754E10}" sibTransId="{F81C404B-53FB-F746-9509-52EE004C365F}"/>
    <dgm:cxn modelId="{4B9DD1CD-F03A-47AA-BBB5-3A39B4F80795}" type="presOf" srcId="{59612765-0F27-44B8-BF81-AF689A036AE3}" destId="{3AB2CE6E-692E-4E48-967E-4F34F7D865AA}" srcOrd="0" destOrd="2" presId="urn:microsoft.com/office/officeart/2005/8/layout/vList5"/>
    <dgm:cxn modelId="{90984CD6-7744-AB42-AE5E-70B0A45DCA35}" type="presOf" srcId="{CF969621-50C9-3543-B37D-96DA35506F5E}" destId="{B3552255-0A82-D946-82B5-D72CBEA7B240}" srcOrd="0" destOrd="0" presId="urn:microsoft.com/office/officeart/2005/8/layout/vList5"/>
    <dgm:cxn modelId="{9FBA4CE5-8CC3-4B48-B850-760649E8906E}" type="presOf" srcId="{F7A324A3-4E63-8B48-83AD-E91BB64C3B2A}" destId="{3AB2CE6E-692E-4E48-967E-4F34F7D865AA}" srcOrd="0" destOrd="0" presId="urn:microsoft.com/office/officeart/2005/8/layout/vList5"/>
    <dgm:cxn modelId="{782E95EB-8F12-408D-94E9-97752A7DC2C5}" srcId="{CF969621-50C9-3543-B37D-96DA35506F5E}" destId="{59612765-0F27-44B8-BF81-AF689A036AE3}" srcOrd="2" destOrd="0" parTransId="{AB30EC05-1BDF-4181-B8A5-66EB427135EF}" sibTransId="{64E9CC20-EB5A-4135-BEFB-7DC47095548D}"/>
    <dgm:cxn modelId="{BAD523EA-A432-8243-97BC-7CDF5A3EA24A}" type="presParOf" srcId="{B7E2007C-E900-E144-BC84-BA2163ACA4CA}" destId="{61B4C6C6-33F6-4D42-BC04-B5363514F6E4}" srcOrd="0" destOrd="0" presId="urn:microsoft.com/office/officeart/2005/8/layout/vList5"/>
    <dgm:cxn modelId="{34F01852-37A7-F145-927B-728F6EB4938B}" type="presParOf" srcId="{61B4C6C6-33F6-4D42-BC04-B5363514F6E4}" destId="{B3552255-0A82-D946-82B5-D72CBEA7B240}" srcOrd="0" destOrd="0" presId="urn:microsoft.com/office/officeart/2005/8/layout/vList5"/>
    <dgm:cxn modelId="{4F9846D9-C928-DC48-9BE6-BF0DD9EC780E}" type="presParOf" srcId="{61B4C6C6-33F6-4D42-BC04-B5363514F6E4}" destId="{3AB2CE6E-692E-4E48-967E-4F34F7D865AA}" srcOrd="1" destOrd="0" presId="urn:microsoft.com/office/officeart/2005/8/layout/vList5"/>
    <dgm:cxn modelId="{D3011539-EFED-A54E-B48E-69575787879D}" type="presParOf" srcId="{B7E2007C-E900-E144-BC84-BA2163ACA4CA}" destId="{18AD0EBF-893F-9B47-9046-8E4E408C30F0}" srcOrd="1" destOrd="0" presId="urn:microsoft.com/office/officeart/2005/8/layout/vList5"/>
    <dgm:cxn modelId="{77669392-9F96-8744-8A56-B6B1040198D1}" type="presParOf" srcId="{B7E2007C-E900-E144-BC84-BA2163ACA4CA}" destId="{86059CCF-0933-A64B-9D90-FE163195F2C4}" srcOrd="2" destOrd="0" presId="urn:microsoft.com/office/officeart/2005/8/layout/vList5"/>
    <dgm:cxn modelId="{F3F707E0-7F0D-F041-9B08-FBC374D356F7}" type="presParOf" srcId="{86059CCF-0933-A64B-9D90-FE163195F2C4}" destId="{DBB56690-D41D-3944-9015-7E876A2A936E}" srcOrd="0" destOrd="0" presId="urn:microsoft.com/office/officeart/2005/8/layout/vList5"/>
    <dgm:cxn modelId="{94B400E7-6C66-DC4E-B8E9-08CAA7E1339B}" type="presParOf" srcId="{86059CCF-0933-A64B-9D90-FE163195F2C4}" destId="{38E62915-B633-EF45-9E52-076C526E9E4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9F48343-8DE0-F846-AADE-B3C61AE54E6B}" type="doc">
      <dgm:prSet loTypeId="urn:microsoft.com/office/officeart/2005/8/layout/list1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CF969621-50C9-3543-B37D-96DA35506F5E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Atkinson Hyperlegible" pitchFamily="2" charset="0"/>
              <a:ea typeface="Gotham Book" pitchFamily="2" charset="-128"/>
            </a:rPr>
            <a:t>Google Scholar </a:t>
          </a:r>
          <a:endParaRPr lang="en-US" sz="2400" b="0" i="0" dirty="0">
            <a:latin typeface="Atkinson Hyperlegible" pitchFamily="2" charset="0"/>
            <a:cs typeface="Arial" panose="020B0604020202020204" pitchFamily="34" charset="0"/>
          </a:endParaRPr>
        </a:p>
      </dgm:t>
    </dgm:pt>
    <dgm:pt modelId="{11099432-B531-084C-AC0C-5002F8AAA19A}" type="par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E5A4C44D-3766-4144-BA41-A89C610892F2}" type="sib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D8F0480E-6A09-B24C-8EC7-17E644FB0335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Atkinson Hyperlegible" pitchFamily="2" charset="0"/>
            </a:rPr>
            <a:t>NYU Library (Free Access for NYU Students)</a:t>
          </a:r>
        </a:p>
      </dgm:t>
    </dgm:pt>
    <dgm:pt modelId="{BDEEA424-85EE-D34B-BF57-5CE1870E0D1D}" type="par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CF28D06E-5681-9749-BA7D-D7B168799C55}" type="sib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06FA1E1D-0193-2F46-BDB1-E4CEE124BB78}">
      <dgm:prSet custT="1"/>
      <dgm:spPr/>
      <dgm:t>
        <a:bodyPr tIns="274320" bIns="91440"/>
        <a:lstStyle/>
        <a:p>
          <a:pPr algn="l"/>
          <a:r>
            <a:rPr lang="en-US" sz="2400" b="0" i="0" dirty="0">
              <a:latin typeface="Atkinson Hyperlegible" pitchFamily="2" charset="0"/>
              <a:cs typeface="Arial" panose="020B0604020202020204" pitchFamily="34" charset="0"/>
              <a:hlinkClick xmlns:r="http://schemas.openxmlformats.org/officeDocument/2006/relationships" r:id="rId1"/>
            </a:rPr>
            <a:t>NYU Libraries Citation Style Guide (guides.nyu.edu/citations) </a:t>
          </a:r>
          <a:endParaRPr lang="en-US" sz="2400" b="0" i="0" dirty="0">
            <a:latin typeface="Atkinson Hyperlegible" pitchFamily="2" charset="0"/>
            <a:cs typeface="Arial" panose="020B0604020202020204" pitchFamily="34" charset="0"/>
          </a:endParaRPr>
        </a:p>
      </dgm:t>
    </dgm:pt>
    <dgm:pt modelId="{DA1F6CA9-5507-6C49-9EB8-E360A248B04F}" type="parTrans" cxnId="{97B8C319-D978-4E43-81AD-F758E333BDD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58177237-42E8-D747-961B-9674C033C12B}" type="sibTrans" cxnId="{97B8C319-D978-4E43-81AD-F758E333BDD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6A5C6884-4046-F642-A97B-D3A0910C49CB}">
      <dgm:prSet custT="1"/>
      <dgm:spPr/>
      <dgm:t>
        <a:bodyPr tIns="274320" bIns="91440"/>
        <a:lstStyle/>
        <a:p>
          <a:pPr algn="l"/>
          <a:r>
            <a:rPr lang="en-US" sz="2400" b="0" i="0" dirty="0">
              <a:latin typeface="Atkinson Hyperlegible" pitchFamily="2" charset="0"/>
              <a:cs typeface="Arial" panose="020B0604020202020204" pitchFamily="34" charset="0"/>
              <a:hlinkClick xmlns:r="http://schemas.openxmlformats.org/officeDocument/2006/relationships" r:id="rId2"/>
            </a:rPr>
            <a:t>scholar.google.com</a:t>
          </a:r>
          <a:r>
            <a:rPr lang="en-US" sz="2400" b="0" i="0" dirty="0">
              <a:latin typeface="Atkinson Hyperlegible" pitchFamily="2" charset="0"/>
              <a:cs typeface="Arial" panose="020B0604020202020204" pitchFamily="34" charset="0"/>
            </a:rPr>
            <a:t> </a:t>
          </a:r>
        </a:p>
      </dgm:t>
    </dgm:pt>
    <dgm:pt modelId="{15D3C5A3-72DA-E94D-85D7-D4A0D9915698}" type="parTrans" cxnId="{29A1F1F8-0E9C-6441-BB32-A6707858D3C8}">
      <dgm:prSet/>
      <dgm:spPr/>
      <dgm:t>
        <a:bodyPr/>
        <a:lstStyle/>
        <a:p>
          <a:endParaRPr lang="en-US"/>
        </a:p>
      </dgm:t>
    </dgm:pt>
    <dgm:pt modelId="{952BFCC9-2A24-2F4A-AF12-2182136BE017}" type="sibTrans" cxnId="{29A1F1F8-0E9C-6441-BB32-A6707858D3C8}">
      <dgm:prSet/>
      <dgm:spPr/>
      <dgm:t>
        <a:bodyPr/>
        <a:lstStyle/>
        <a:p>
          <a:endParaRPr lang="en-US"/>
        </a:p>
      </dgm:t>
    </dgm:pt>
    <dgm:pt modelId="{B18F1E63-5E65-3645-9CEF-2D642C941200}">
      <dgm:prSet custT="1"/>
      <dgm:spPr/>
      <dgm:t>
        <a:bodyPr anchor="ctr"/>
        <a:lstStyle/>
        <a:p>
          <a:pPr algn="ctr"/>
          <a:r>
            <a:rPr lang="en-US" sz="2400" b="0" i="0" dirty="0">
              <a:latin typeface="Atkinson Hyperlegible" pitchFamily="2" charset="0"/>
            </a:rPr>
            <a:t>Citation Rules and Styles</a:t>
          </a:r>
        </a:p>
      </dgm:t>
    </dgm:pt>
    <dgm:pt modelId="{6D25AFF1-37C5-3343-BB92-75E5AE4E73CC}" type="parTrans" cxnId="{EF71FEA2-499C-B043-A863-11C070272C89}">
      <dgm:prSet/>
      <dgm:spPr/>
      <dgm:t>
        <a:bodyPr/>
        <a:lstStyle/>
        <a:p>
          <a:endParaRPr lang="en-US"/>
        </a:p>
      </dgm:t>
    </dgm:pt>
    <dgm:pt modelId="{0A11F9B8-9A8E-3747-A5FF-81DE19B03C8D}" type="sibTrans" cxnId="{EF71FEA2-499C-B043-A863-11C070272C89}">
      <dgm:prSet/>
      <dgm:spPr/>
      <dgm:t>
        <a:bodyPr/>
        <a:lstStyle/>
        <a:p>
          <a:endParaRPr lang="en-US"/>
        </a:p>
      </dgm:t>
    </dgm:pt>
    <dgm:pt modelId="{868705E4-EA4A-E74E-B16C-F495CA9D214D}">
      <dgm:prSet custT="1"/>
      <dgm:spPr/>
      <dgm:t>
        <a:bodyPr tIns="274320" bIns="91440"/>
        <a:lstStyle/>
        <a:p>
          <a:pPr algn="l"/>
          <a:r>
            <a:rPr lang="en-US" sz="2400" b="0" i="0" dirty="0">
              <a:latin typeface="Atkinson Hyperlegible" pitchFamily="2" charset="0"/>
              <a:cs typeface="Arial" panose="020B0604020202020204" pitchFamily="34" charset="0"/>
              <a:hlinkClick xmlns:r="http://schemas.openxmlformats.org/officeDocument/2006/relationships" r:id="rId3"/>
            </a:rPr>
            <a:t>Purdue OWL</a:t>
          </a:r>
          <a:r>
            <a:rPr lang="en-US" sz="2400" b="0" i="0" dirty="0">
              <a:latin typeface="Atkinson Hyperlegible" pitchFamily="2" charset="0"/>
              <a:cs typeface="Arial" panose="020B0604020202020204" pitchFamily="34" charset="0"/>
            </a:rPr>
            <a:t> (</a:t>
          </a:r>
          <a:r>
            <a:rPr lang="en-US" sz="2400" b="0" i="0" dirty="0" err="1">
              <a:latin typeface="Atkinson Hyperlegible" pitchFamily="2" charset="0"/>
              <a:cs typeface="Arial" panose="020B0604020202020204" pitchFamily="34" charset="0"/>
              <a:hlinkClick xmlns:r="http://schemas.openxmlformats.org/officeDocument/2006/relationships" r:id="rId4"/>
            </a:rPr>
            <a:t>owl.purdue.edu</a:t>
          </a:r>
          <a:r>
            <a:rPr lang="en-US" sz="2400" b="0" i="0" dirty="0">
              <a:latin typeface="Atkinson Hyperlegible" pitchFamily="2" charset="0"/>
              <a:cs typeface="Arial" panose="020B0604020202020204" pitchFamily="34" charset="0"/>
            </a:rPr>
            <a:t>) </a:t>
          </a:r>
        </a:p>
      </dgm:t>
    </dgm:pt>
    <dgm:pt modelId="{8C3C3608-AE93-794B-869A-6ADAC87DC491}" type="parTrans" cxnId="{45CED0CF-C1AE-A443-8484-8F41FD2F8AC1}">
      <dgm:prSet/>
      <dgm:spPr/>
      <dgm:t>
        <a:bodyPr/>
        <a:lstStyle/>
        <a:p>
          <a:endParaRPr lang="en-US"/>
        </a:p>
      </dgm:t>
    </dgm:pt>
    <dgm:pt modelId="{D319B65F-12DC-8843-A2F4-7F71EA6BC81D}" type="sibTrans" cxnId="{45CED0CF-C1AE-A443-8484-8F41FD2F8AC1}">
      <dgm:prSet/>
      <dgm:spPr/>
      <dgm:t>
        <a:bodyPr/>
        <a:lstStyle/>
        <a:p>
          <a:endParaRPr lang="en-US"/>
        </a:p>
      </dgm:t>
    </dgm:pt>
    <dgm:pt modelId="{D2BC826C-5B07-4254-8773-78EB8542448C}">
      <dgm:prSet custT="1"/>
      <dgm:spPr/>
      <dgm:t>
        <a:bodyPr tIns="274320" bIns="91440"/>
        <a:lstStyle/>
        <a:p>
          <a:pPr algn="l"/>
          <a:r>
            <a:rPr lang="en-US" sz="2400" b="0" i="0" dirty="0">
              <a:latin typeface="Atkinson Hyperlegible" pitchFamily="2" charset="0"/>
              <a:ea typeface="Gotham Book" pitchFamily="2" charset="-128"/>
              <a:hlinkClick xmlns:r="http://schemas.openxmlformats.org/officeDocument/2006/relationships" r:id="rId5"/>
            </a:rPr>
            <a:t>home.nyu.edu</a:t>
          </a:r>
          <a:r>
            <a:rPr lang="en-US" sz="2400" b="0" i="0" dirty="0">
              <a:latin typeface="Atkinson Hyperlegible" pitchFamily="2" charset="0"/>
              <a:ea typeface="Gotham Book" pitchFamily="2" charset="-128"/>
            </a:rPr>
            <a:t> (login) &gt; Research &gt; Articles &amp; Databases</a:t>
          </a:r>
          <a:endParaRPr lang="en-US" sz="2400" b="0" i="0" dirty="0">
            <a:latin typeface="Atkinson Hyperlegible" pitchFamily="2" charset="0"/>
            <a:cs typeface="Arial" panose="020B0604020202020204" pitchFamily="34" charset="0"/>
          </a:endParaRPr>
        </a:p>
      </dgm:t>
    </dgm:pt>
    <dgm:pt modelId="{71395EBD-6384-42E6-A54E-38E6FE242837}" type="parTrans" cxnId="{8DBFE276-907D-46B8-B52A-E9330E277CF5}">
      <dgm:prSet/>
      <dgm:spPr/>
      <dgm:t>
        <a:bodyPr/>
        <a:lstStyle/>
        <a:p>
          <a:endParaRPr lang="en-US"/>
        </a:p>
      </dgm:t>
    </dgm:pt>
    <dgm:pt modelId="{DB937348-25CC-4A8D-B1F3-CB8E2B3DE561}" type="sibTrans" cxnId="{8DBFE276-907D-46B8-B52A-E9330E277CF5}">
      <dgm:prSet/>
      <dgm:spPr/>
      <dgm:t>
        <a:bodyPr/>
        <a:lstStyle/>
        <a:p>
          <a:endParaRPr lang="en-US"/>
        </a:p>
      </dgm:t>
    </dgm:pt>
    <dgm:pt modelId="{19CDAF88-D02B-2548-A33D-A0300ECD1068}" type="pres">
      <dgm:prSet presAssocID="{D9F48343-8DE0-F846-AADE-B3C61AE54E6B}" presName="linear" presStyleCnt="0">
        <dgm:presLayoutVars>
          <dgm:dir/>
          <dgm:animLvl val="lvl"/>
          <dgm:resizeHandles val="exact"/>
        </dgm:presLayoutVars>
      </dgm:prSet>
      <dgm:spPr/>
    </dgm:pt>
    <dgm:pt modelId="{2D8B8803-F5D9-2443-AE8E-9B67A29D90C6}" type="pres">
      <dgm:prSet presAssocID="{CF969621-50C9-3543-B37D-96DA35506F5E}" presName="parentLin" presStyleCnt="0"/>
      <dgm:spPr/>
    </dgm:pt>
    <dgm:pt modelId="{BD540A55-5730-1E4D-A47B-0AC88A665C27}" type="pres">
      <dgm:prSet presAssocID="{CF969621-50C9-3543-B37D-96DA35506F5E}" presName="parentLeftMargin" presStyleLbl="node1" presStyleIdx="0" presStyleCnt="3"/>
      <dgm:spPr/>
    </dgm:pt>
    <dgm:pt modelId="{0F35545A-63AC-2749-B397-8A76B233549A}" type="pres">
      <dgm:prSet presAssocID="{CF969621-50C9-3543-B37D-96DA35506F5E}" presName="parentText" presStyleLbl="node1" presStyleIdx="0" presStyleCnt="3" custScaleX="128620" custScaleY="247805">
        <dgm:presLayoutVars>
          <dgm:chMax val="0"/>
          <dgm:bulletEnabled val="1"/>
        </dgm:presLayoutVars>
      </dgm:prSet>
      <dgm:spPr/>
    </dgm:pt>
    <dgm:pt modelId="{18AF9D62-2C4D-9849-95A3-25AC52EF5467}" type="pres">
      <dgm:prSet presAssocID="{CF969621-50C9-3543-B37D-96DA35506F5E}" presName="negativeSpace" presStyleCnt="0"/>
      <dgm:spPr/>
    </dgm:pt>
    <dgm:pt modelId="{7ED5F499-C261-224D-B17C-9F3D94708226}" type="pres">
      <dgm:prSet presAssocID="{CF969621-50C9-3543-B37D-96DA35506F5E}" presName="childText" presStyleLbl="conFgAcc1" presStyleIdx="0" presStyleCnt="3" custLinFactY="-13599" custLinFactNeighborY="-100000">
        <dgm:presLayoutVars>
          <dgm:bulletEnabled val="1"/>
        </dgm:presLayoutVars>
      </dgm:prSet>
      <dgm:spPr/>
    </dgm:pt>
    <dgm:pt modelId="{36A570E5-4241-C449-816B-9A191FC408B8}" type="pres">
      <dgm:prSet presAssocID="{E5A4C44D-3766-4144-BA41-A89C610892F2}" presName="spaceBetweenRectangles" presStyleCnt="0"/>
      <dgm:spPr/>
    </dgm:pt>
    <dgm:pt modelId="{FD453A06-8FEB-7F45-85FD-7D3C28F76E64}" type="pres">
      <dgm:prSet presAssocID="{D8F0480E-6A09-B24C-8EC7-17E644FB0335}" presName="parentLin" presStyleCnt="0"/>
      <dgm:spPr/>
    </dgm:pt>
    <dgm:pt modelId="{3DCCB7E0-EC79-5449-81CF-ADAA2401BB5D}" type="pres">
      <dgm:prSet presAssocID="{D8F0480E-6A09-B24C-8EC7-17E644FB0335}" presName="parentLeftMargin" presStyleLbl="node1" presStyleIdx="0" presStyleCnt="3"/>
      <dgm:spPr/>
    </dgm:pt>
    <dgm:pt modelId="{E3913EB3-1B4C-7A41-A53B-03454275C5A6}" type="pres">
      <dgm:prSet presAssocID="{D8F0480E-6A09-B24C-8EC7-17E644FB0335}" presName="parentText" presStyleLbl="node1" presStyleIdx="1" presStyleCnt="3" custScaleX="127975" custScaleY="247805">
        <dgm:presLayoutVars>
          <dgm:chMax val="0"/>
          <dgm:bulletEnabled val="1"/>
        </dgm:presLayoutVars>
      </dgm:prSet>
      <dgm:spPr/>
    </dgm:pt>
    <dgm:pt modelId="{2A2770FD-B27C-AC43-8652-A1AA47C6A90A}" type="pres">
      <dgm:prSet presAssocID="{D8F0480E-6A09-B24C-8EC7-17E644FB0335}" presName="negativeSpace" presStyleCnt="0"/>
      <dgm:spPr/>
    </dgm:pt>
    <dgm:pt modelId="{D5CAFA39-F3C0-AB45-827B-94DCA3729232}" type="pres">
      <dgm:prSet presAssocID="{D8F0480E-6A09-B24C-8EC7-17E644FB0335}" presName="childText" presStyleLbl="conFgAcc1" presStyleIdx="1" presStyleCnt="3" custLinFactY="-13599" custLinFactNeighborY="-100000">
        <dgm:presLayoutVars>
          <dgm:bulletEnabled val="1"/>
        </dgm:presLayoutVars>
      </dgm:prSet>
      <dgm:spPr/>
    </dgm:pt>
    <dgm:pt modelId="{014047A5-2B46-5248-A984-5DBFA274F985}" type="pres">
      <dgm:prSet presAssocID="{CF28D06E-5681-9749-BA7D-D7B168799C55}" presName="spaceBetweenRectangles" presStyleCnt="0"/>
      <dgm:spPr/>
    </dgm:pt>
    <dgm:pt modelId="{73B320FF-AD33-174C-B5B9-3BDECF136F94}" type="pres">
      <dgm:prSet presAssocID="{B18F1E63-5E65-3645-9CEF-2D642C941200}" presName="parentLin" presStyleCnt="0"/>
      <dgm:spPr/>
    </dgm:pt>
    <dgm:pt modelId="{E5E9161A-01EA-3141-BAE2-3E9CF9086D25}" type="pres">
      <dgm:prSet presAssocID="{B18F1E63-5E65-3645-9CEF-2D642C941200}" presName="parentLeftMargin" presStyleLbl="node1" presStyleIdx="1" presStyleCnt="3"/>
      <dgm:spPr/>
    </dgm:pt>
    <dgm:pt modelId="{CAB6FFA3-7E3E-F54A-82BD-F6117E3F9B4D}" type="pres">
      <dgm:prSet presAssocID="{B18F1E63-5E65-3645-9CEF-2D642C941200}" presName="parentText" presStyleLbl="node1" presStyleIdx="2" presStyleCnt="3" custScaleX="129247" custScaleY="247805" custLinFactNeighborY="0">
        <dgm:presLayoutVars>
          <dgm:chMax val="0"/>
          <dgm:bulletEnabled val="1"/>
        </dgm:presLayoutVars>
      </dgm:prSet>
      <dgm:spPr/>
    </dgm:pt>
    <dgm:pt modelId="{3A8617DB-ECF7-E243-8EB4-18A5A33DCBA4}" type="pres">
      <dgm:prSet presAssocID="{B18F1E63-5E65-3645-9CEF-2D642C941200}" presName="negativeSpace" presStyleCnt="0"/>
      <dgm:spPr/>
    </dgm:pt>
    <dgm:pt modelId="{9EDD2A05-9AE3-C34E-8DC3-3F623EC609D1}" type="pres">
      <dgm:prSet presAssocID="{B18F1E63-5E65-3645-9CEF-2D642C941200}" presName="childText" presStyleLbl="conFgAcc1" presStyleIdx="2" presStyleCnt="3" custLinFactY="-3378" custLinFactNeighborY="-100000">
        <dgm:presLayoutVars>
          <dgm:bulletEnabled val="1"/>
        </dgm:presLayoutVars>
      </dgm:prSet>
      <dgm:spPr/>
    </dgm:pt>
  </dgm:ptLst>
  <dgm:cxnLst>
    <dgm:cxn modelId="{97B8C319-D978-4E43-81AD-F758E333BDDD}" srcId="{B18F1E63-5E65-3645-9CEF-2D642C941200}" destId="{06FA1E1D-0193-2F46-BDB1-E4CEE124BB78}" srcOrd="0" destOrd="0" parTransId="{DA1F6CA9-5507-6C49-9EB8-E360A248B04F}" sibTransId="{58177237-42E8-D747-961B-9674C033C12B}"/>
    <dgm:cxn modelId="{568C1F1B-239A-4645-ACBC-852DB847899A}" type="presOf" srcId="{D8F0480E-6A09-B24C-8EC7-17E644FB0335}" destId="{3DCCB7E0-EC79-5449-81CF-ADAA2401BB5D}" srcOrd="0" destOrd="0" presId="urn:microsoft.com/office/officeart/2005/8/layout/list1"/>
    <dgm:cxn modelId="{36161320-7A39-1E43-A0B1-DE520FCC838B}" type="presOf" srcId="{06FA1E1D-0193-2F46-BDB1-E4CEE124BB78}" destId="{9EDD2A05-9AE3-C34E-8DC3-3F623EC609D1}" srcOrd="0" destOrd="0" presId="urn:microsoft.com/office/officeart/2005/8/layout/list1"/>
    <dgm:cxn modelId="{7FBFEA21-7AA3-5948-AD36-384CCEE34420}" type="presOf" srcId="{B18F1E63-5E65-3645-9CEF-2D642C941200}" destId="{CAB6FFA3-7E3E-F54A-82BD-F6117E3F9B4D}" srcOrd="1" destOrd="0" presId="urn:microsoft.com/office/officeart/2005/8/layout/list1"/>
    <dgm:cxn modelId="{DF75F524-457D-FA41-AED2-5D9CDEB983A4}" srcId="{D9F48343-8DE0-F846-AADE-B3C61AE54E6B}" destId="{CF969621-50C9-3543-B37D-96DA35506F5E}" srcOrd="0" destOrd="0" parTransId="{11099432-B531-084C-AC0C-5002F8AAA19A}" sibTransId="{E5A4C44D-3766-4144-BA41-A89C610892F2}"/>
    <dgm:cxn modelId="{8DBFE276-907D-46B8-B52A-E9330E277CF5}" srcId="{D8F0480E-6A09-B24C-8EC7-17E644FB0335}" destId="{D2BC826C-5B07-4254-8773-78EB8542448C}" srcOrd="0" destOrd="0" parTransId="{71395EBD-6384-42E6-A54E-38E6FE242837}" sibTransId="{DB937348-25CC-4A8D-B1F3-CB8E2B3DE561}"/>
    <dgm:cxn modelId="{489D6A81-744E-8049-A825-88036D9F82EF}" type="presOf" srcId="{868705E4-EA4A-E74E-B16C-F495CA9D214D}" destId="{9EDD2A05-9AE3-C34E-8DC3-3F623EC609D1}" srcOrd="0" destOrd="1" presId="urn:microsoft.com/office/officeart/2005/8/layout/list1"/>
    <dgm:cxn modelId="{8142519A-B2F1-7249-A9B4-5897CA5C03C1}" type="presOf" srcId="{CF969621-50C9-3543-B37D-96DA35506F5E}" destId="{BD540A55-5730-1E4D-A47B-0AC88A665C27}" srcOrd="0" destOrd="0" presId="urn:microsoft.com/office/officeart/2005/8/layout/list1"/>
    <dgm:cxn modelId="{EF71FEA2-499C-B043-A863-11C070272C89}" srcId="{D9F48343-8DE0-F846-AADE-B3C61AE54E6B}" destId="{B18F1E63-5E65-3645-9CEF-2D642C941200}" srcOrd="2" destOrd="0" parTransId="{6D25AFF1-37C5-3343-BB92-75E5AE4E73CC}" sibTransId="{0A11F9B8-9A8E-3747-A5FF-81DE19B03C8D}"/>
    <dgm:cxn modelId="{CAE9E3A9-D442-564B-BE56-6C35DD0C96AE}" type="presOf" srcId="{D8F0480E-6A09-B24C-8EC7-17E644FB0335}" destId="{E3913EB3-1B4C-7A41-A53B-03454275C5A6}" srcOrd="1" destOrd="0" presId="urn:microsoft.com/office/officeart/2005/8/layout/list1"/>
    <dgm:cxn modelId="{34F703AC-E6AB-4886-8926-52DFF1C24028}" type="presOf" srcId="{D2BC826C-5B07-4254-8773-78EB8542448C}" destId="{D5CAFA39-F3C0-AB45-827B-94DCA3729232}" srcOrd="0" destOrd="0" presId="urn:microsoft.com/office/officeart/2005/8/layout/list1"/>
    <dgm:cxn modelId="{D8C32DC1-E2DA-2549-8236-AFEDE99F94E7}" type="presOf" srcId="{D9F48343-8DE0-F846-AADE-B3C61AE54E6B}" destId="{19CDAF88-D02B-2548-A33D-A0300ECD1068}" srcOrd="0" destOrd="0" presId="urn:microsoft.com/office/officeart/2005/8/layout/list1"/>
    <dgm:cxn modelId="{45CED0CF-C1AE-A443-8484-8F41FD2F8AC1}" srcId="{B18F1E63-5E65-3645-9CEF-2D642C941200}" destId="{868705E4-EA4A-E74E-B16C-F495CA9D214D}" srcOrd="1" destOrd="0" parTransId="{8C3C3608-AE93-794B-869A-6ADAC87DC491}" sibTransId="{D319B65F-12DC-8843-A2F4-7F71EA6BC81D}"/>
    <dgm:cxn modelId="{FC3D3ED0-EC3A-D749-8F02-E9F54363E13E}" type="presOf" srcId="{CF969621-50C9-3543-B37D-96DA35506F5E}" destId="{0F35545A-63AC-2749-B397-8A76B233549A}" srcOrd="1" destOrd="0" presId="urn:microsoft.com/office/officeart/2005/8/layout/list1"/>
    <dgm:cxn modelId="{5DC4D9DF-4D7F-BF4A-A9A7-81436505CA4F}" type="presOf" srcId="{6A5C6884-4046-F642-A97B-D3A0910C49CB}" destId="{7ED5F499-C261-224D-B17C-9F3D94708226}" srcOrd="0" destOrd="0" presId="urn:microsoft.com/office/officeart/2005/8/layout/list1"/>
    <dgm:cxn modelId="{DF1058E2-F10C-1C4E-A5AB-C0C01B0980CB}" type="presOf" srcId="{B18F1E63-5E65-3645-9CEF-2D642C941200}" destId="{E5E9161A-01EA-3141-BAE2-3E9CF9086D25}" srcOrd="0" destOrd="0" presId="urn:microsoft.com/office/officeart/2005/8/layout/list1"/>
    <dgm:cxn modelId="{9AABA6F1-C61B-5445-BD9E-0AE3C3A72ED6}" srcId="{D9F48343-8DE0-F846-AADE-B3C61AE54E6B}" destId="{D8F0480E-6A09-B24C-8EC7-17E644FB0335}" srcOrd="1" destOrd="0" parTransId="{BDEEA424-85EE-D34B-BF57-5CE1870E0D1D}" sibTransId="{CF28D06E-5681-9749-BA7D-D7B168799C55}"/>
    <dgm:cxn modelId="{29A1F1F8-0E9C-6441-BB32-A6707858D3C8}" srcId="{CF969621-50C9-3543-B37D-96DA35506F5E}" destId="{6A5C6884-4046-F642-A97B-D3A0910C49CB}" srcOrd="0" destOrd="0" parTransId="{15D3C5A3-72DA-E94D-85D7-D4A0D9915698}" sibTransId="{952BFCC9-2A24-2F4A-AF12-2182136BE017}"/>
    <dgm:cxn modelId="{571E0CCF-CE0E-8D49-B5C1-175962256207}" type="presParOf" srcId="{19CDAF88-D02B-2548-A33D-A0300ECD1068}" destId="{2D8B8803-F5D9-2443-AE8E-9B67A29D90C6}" srcOrd="0" destOrd="0" presId="urn:microsoft.com/office/officeart/2005/8/layout/list1"/>
    <dgm:cxn modelId="{044EF2FD-F56B-C143-93A0-D37B2C888AAB}" type="presParOf" srcId="{2D8B8803-F5D9-2443-AE8E-9B67A29D90C6}" destId="{BD540A55-5730-1E4D-A47B-0AC88A665C27}" srcOrd="0" destOrd="0" presId="urn:microsoft.com/office/officeart/2005/8/layout/list1"/>
    <dgm:cxn modelId="{45069BA8-4A1F-A442-8DEA-AB71ACDF54E6}" type="presParOf" srcId="{2D8B8803-F5D9-2443-AE8E-9B67A29D90C6}" destId="{0F35545A-63AC-2749-B397-8A76B233549A}" srcOrd="1" destOrd="0" presId="urn:microsoft.com/office/officeart/2005/8/layout/list1"/>
    <dgm:cxn modelId="{5B879A51-A627-2143-AF48-890A17E25AEA}" type="presParOf" srcId="{19CDAF88-D02B-2548-A33D-A0300ECD1068}" destId="{18AF9D62-2C4D-9849-95A3-25AC52EF5467}" srcOrd="1" destOrd="0" presId="urn:microsoft.com/office/officeart/2005/8/layout/list1"/>
    <dgm:cxn modelId="{C4FC2E7D-7E2E-6E42-AC68-F7408C32E2C1}" type="presParOf" srcId="{19CDAF88-D02B-2548-A33D-A0300ECD1068}" destId="{7ED5F499-C261-224D-B17C-9F3D94708226}" srcOrd="2" destOrd="0" presId="urn:microsoft.com/office/officeart/2005/8/layout/list1"/>
    <dgm:cxn modelId="{70BE4F6E-B33C-134B-B2A1-926BBC76351C}" type="presParOf" srcId="{19CDAF88-D02B-2548-A33D-A0300ECD1068}" destId="{36A570E5-4241-C449-816B-9A191FC408B8}" srcOrd="3" destOrd="0" presId="urn:microsoft.com/office/officeart/2005/8/layout/list1"/>
    <dgm:cxn modelId="{2B16A93A-2A03-B046-A1BE-A96E8DD090CE}" type="presParOf" srcId="{19CDAF88-D02B-2548-A33D-A0300ECD1068}" destId="{FD453A06-8FEB-7F45-85FD-7D3C28F76E64}" srcOrd="4" destOrd="0" presId="urn:microsoft.com/office/officeart/2005/8/layout/list1"/>
    <dgm:cxn modelId="{69EF21E9-9B03-074C-9761-21F9B4D5D7B7}" type="presParOf" srcId="{FD453A06-8FEB-7F45-85FD-7D3C28F76E64}" destId="{3DCCB7E0-EC79-5449-81CF-ADAA2401BB5D}" srcOrd="0" destOrd="0" presId="urn:microsoft.com/office/officeart/2005/8/layout/list1"/>
    <dgm:cxn modelId="{A67079FD-63AA-CA47-A4FF-D0C5AE514B89}" type="presParOf" srcId="{FD453A06-8FEB-7F45-85FD-7D3C28F76E64}" destId="{E3913EB3-1B4C-7A41-A53B-03454275C5A6}" srcOrd="1" destOrd="0" presId="urn:microsoft.com/office/officeart/2005/8/layout/list1"/>
    <dgm:cxn modelId="{E34BF244-07F6-8347-AC47-FA5E10CF880A}" type="presParOf" srcId="{19CDAF88-D02B-2548-A33D-A0300ECD1068}" destId="{2A2770FD-B27C-AC43-8652-A1AA47C6A90A}" srcOrd="5" destOrd="0" presId="urn:microsoft.com/office/officeart/2005/8/layout/list1"/>
    <dgm:cxn modelId="{3D642794-3458-BC47-AF21-0F969157ED1A}" type="presParOf" srcId="{19CDAF88-D02B-2548-A33D-A0300ECD1068}" destId="{D5CAFA39-F3C0-AB45-827B-94DCA3729232}" srcOrd="6" destOrd="0" presId="urn:microsoft.com/office/officeart/2005/8/layout/list1"/>
    <dgm:cxn modelId="{DFFC3995-F41A-2D45-AAE9-E2FFD662CA52}" type="presParOf" srcId="{19CDAF88-D02B-2548-A33D-A0300ECD1068}" destId="{014047A5-2B46-5248-A984-5DBFA274F985}" srcOrd="7" destOrd="0" presId="urn:microsoft.com/office/officeart/2005/8/layout/list1"/>
    <dgm:cxn modelId="{CF6D2FD9-F357-F04C-9002-18B5D33BF74B}" type="presParOf" srcId="{19CDAF88-D02B-2548-A33D-A0300ECD1068}" destId="{73B320FF-AD33-174C-B5B9-3BDECF136F94}" srcOrd="8" destOrd="0" presId="urn:microsoft.com/office/officeart/2005/8/layout/list1"/>
    <dgm:cxn modelId="{04D5FF42-1E4E-354E-8ADE-232BCC9377F7}" type="presParOf" srcId="{73B320FF-AD33-174C-B5B9-3BDECF136F94}" destId="{E5E9161A-01EA-3141-BAE2-3E9CF9086D25}" srcOrd="0" destOrd="0" presId="urn:microsoft.com/office/officeart/2005/8/layout/list1"/>
    <dgm:cxn modelId="{8C37A9D9-50E3-4A4E-AA3D-32FA98F7FDFF}" type="presParOf" srcId="{73B320FF-AD33-174C-B5B9-3BDECF136F94}" destId="{CAB6FFA3-7E3E-F54A-82BD-F6117E3F9B4D}" srcOrd="1" destOrd="0" presId="urn:microsoft.com/office/officeart/2005/8/layout/list1"/>
    <dgm:cxn modelId="{4E88A765-3ADE-C446-88FC-F8E081C5BA3B}" type="presParOf" srcId="{19CDAF88-D02B-2548-A33D-A0300ECD1068}" destId="{3A8617DB-ECF7-E243-8EB4-18A5A33DCBA4}" srcOrd="9" destOrd="0" presId="urn:microsoft.com/office/officeart/2005/8/layout/list1"/>
    <dgm:cxn modelId="{71EE7B8F-D942-AE4C-BB07-124CCADD56F0}" type="presParOf" srcId="{19CDAF88-D02B-2548-A33D-A0300ECD1068}" destId="{9EDD2A05-9AE3-C34E-8DC3-3F623EC609D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9F48343-8DE0-F846-AADE-B3C61AE54E6B}" type="doc">
      <dgm:prSet loTypeId="urn:microsoft.com/office/officeart/2005/8/layout/list1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CF969621-50C9-3543-B37D-96DA35506F5E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Atkinson Hyperlegible" pitchFamily="2" charset="0"/>
              <a:cs typeface="Arial" panose="020B0604020202020204" pitchFamily="34" charset="0"/>
            </a:rPr>
            <a:t>Presenting others’ work as your own</a:t>
          </a:r>
        </a:p>
      </dgm:t>
    </dgm:pt>
    <dgm:pt modelId="{11099432-B531-084C-AC0C-5002F8AAA19A}" type="par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E5A4C44D-3766-4144-BA41-A89C610892F2}" type="sib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D8F0480E-6A09-B24C-8EC7-17E644FB0335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Atkinson Hyperlegible" pitchFamily="2" charset="0"/>
            </a:rPr>
            <a:t>Fabrication</a:t>
          </a:r>
        </a:p>
      </dgm:t>
    </dgm:pt>
    <dgm:pt modelId="{BDEEA424-85EE-D34B-BF57-5CE1870E0D1D}" type="par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CF28D06E-5681-9749-BA7D-D7B168799C55}" type="sib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FA1A3326-45C4-DA4E-A036-E8E42BEF82D9}">
      <dgm:prSet custT="1"/>
      <dgm:spPr/>
      <dgm:t>
        <a:bodyPr/>
        <a:lstStyle/>
        <a:p>
          <a:pPr algn="l"/>
          <a:r>
            <a:rPr lang="en-US" sz="2400" b="0" i="0" dirty="0">
              <a:latin typeface="Atkinson Hyperlegible" pitchFamily="2" charset="0"/>
              <a:cs typeface="Arial" panose="020B0604020202020204" pitchFamily="34" charset="0"/>
            </a:rPr>
            <a:t>Falsifying data or sources</a:t>
          </a:r>
        </a:p>
      </dgm:t>
    </dgm:pt>
    <dgm:pt modelId="{309334D7-B896-C344-89D7-27D7BB106B15}" type="parTrans" cxnId="{F07B2820-0528-CB4E-B427-3392EB3FE349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713291D6-A6CB-304C-B985-380A3EFC97ED}" type="sibTrans" cxnId="{F07B2820-0528-CB4E-B427-3392EB3FE349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06FA1E1D-0193-2F46-BDB1-E4CEE124BB78}">
      <dgm:prSet custT="1"/>
      <dgm:spPr/>
      <dgm:t>
        <a:bodyPr/>
        <a:lstStyle/>
        <a:p>
          <a:pPr algn="l"/>
          <a:r>
            <a:rPr lang="en-US" sz="2400" b="0" i="0" dirty="0">
              <a:latin typeface="Atkinson Hyperlegible" pitchFamily="2" charset="0"/>
              <a:cs typeface="Arial" panose="020B0604020202020204" pitchFamily="34" charset="0"/>
            </a:rPr>
            <a:t>Group work on individual tasks</a:t>
          </a:r>
        </a:p>
      </dgm:t>
    </dgm:pt>
    <dgm:pt modelId="{DA1F6CA9-5507-6C49-9EB8-E360A248B04F}" type="parTrans" cxnId="{97B8C319-D978-4E43-81AD-F758E333BDD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58177237-42E8-D747-961B-9674C033C12B}" type="sibTrans" cxnId="{97B8C319-D978-4E43-81AD-F758E333BDD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6A5C6884-4046-F642-A97B-D3A0910C49CB}">
      <dgm:prSet custT="1"/>
      <dgm:spPr/>
      <dgm:t>
        <a:bodyPr/>
        <a:lstStyle/>
        <a:p>
          <a:pPr algn="l"/>
          <a:r>
            <a:rPr lang="en-US" sz="2400" b="0" i="0" dirty="0">
              <a:latin typeface="Atkinson Hyperlegible" pitchFamily="2" charset="0"/>
              <a:cs typeface="Arial" panose="020B0604020202020204" pitchFamily="34" charset="0"/>
            </a:rPr>
            <a:t>Including AI-generated content</a:t>
          </a:r>
        </a:p>
      </dgm:t>
    </dgm:pt>
    <dgm:pt modelId="{15D3C5A3-72DA-E94D-85D7-D4A0D9915698}" type="parTrans" cxnId="{29A1F1F8-0E9C-6441-BB32-A6707858D3C8}">
      <dgm:prSet/>
      <dgm:spPr/>
      <dgm:t>
        <a:bodyPr/>
        <a:lstStyle/>
        <a:p>
          <a:endParaRPr lang="en-US"/>
        </a:p>
      </dgm:t>
    </dgm:pt>
    <dgm:pt modelId="{952BFCC9-2A24-2F4A-AF12-2182136BE017}" type="sibTrans" cxnId="{29A1F1F8-0E9C-6441-BB32-A6707858D3C8}">
      <dgm:prSet/>
      <dgm:spPr/>
      <dgm:t>
        <a:bodyPr/>
        <a:lstStyle/>
        <a:p>
          <a:endParaRPr lang="en-US"/>
        </a:p>
      </dgm:t>
    </dgm:pt>
    <dgm:pt modelId="{B18F1E63-5E65-3645-9CEF-2D642C941200}">
      <dgm:prSet custT="1"/>
      <dgm:spPr/>
      <dgm:t>
        <a:bodyPr anchor="ctr"/>
        <a:lstStyle/>
        <a:p>
          <a:pPr algn="ctr"/>
          <a:r>
            <a:rPr lang="en-US" sz="2400" b="0" i="0" dirty="0">
              <a:latin typeface="Atkinson Hyperlegible" pitchFamily="2" charset="0"/>
            </a:rPr>
            <a:t>Unauthorized collaboration</a:t>
          </a:r>
        </a:p>
      </dgm:t>
    </dgm:pt>
    <dgm:pt modelId="{6D25AFF1-37C5-3343-BB92-75E5AE4E73CC}" type="parTrans" cxnId="{EF71FEA2-499C-B043-A863-11C070272C89}">
      <dgm:prSet/>
      <dgm:spPr/>
      <dgm:t>
        <a:bodyPr/>
        <a:lstStyle/>
        <a:p>
          <a:endParaRPr lang="en-US"/>
        </a:p>
      </dgm:t>
    </dgm:pt>
    <dgm:pt modelId="{0A11F9B8-9A8E-3747-A5FF-81DE19B03C8D}" type="sibTrans" cxnId="{EF71FEA2-499C-B043-A863-11C070272C89}">
      <dgm:prSet/>
      <dgm:spPr/>
      <dgm:t>
        <a:bodyPr/>
        <a:lstStyle/>
        <a:p>
          <a:endParaRPr lang="en-US"/>
        </a:p>
      </dgm:t>
    </dgm:pt>
    <dgm:pt modelId="{19CDAF88-D02B-2548-A33D-A0300ECD1068}" type="pres">
      <dgm:prSet presAssocID="{D9F48343-8DE0-F846-AADE-B3C61AE54E6B}" presName="linear" presStyleCnt="0">
        <dgm:presLayoutVars>
          <dgm:dir/>
          <dgm:animLvl val="lvl"/>
          <dgm:resizeHandles val="exact"/>
        </dgm:presLayoutVars>
      </dgm:prSet>
      <dgm:spPr/>
    </dgm:pt>
    <dgm:pt modelId="{2D8B8803-F5D9-2443-AE8E-9B67A29D90C6}" type="pres">
      <dgm:prSet presAssocID="{CF969621-50C9-3543-B37D-96DA35506F5E}" presName="parentLin" presStyleCnt="0"/>
      <dgm:spPr/>
    </dgm:pt>
    <dgm:pt modelId="{BD540A55-5730-1E4D-A47B-0AC88A665C27}" type="pres">
      <dgm:prSet presAssocID="{CF969621-50C9-3543-B37D-96DA35506F5E}" presName="parentLeftMargin" presStyleLbl="node1" presStyleIdx="0" presStyleCnt="3"/>
      <dgm:spPr/>
    </dgm:pt>
    <dgm:pt modelId="{0F35545A-63AC-2749-B397-8A76B233549A}" type="pres">
      <dgm:prSet presAssocID="{CF969621-50C9-3543-B37D-96DA35506F5E}" presName="parentText" presStyleLbl="node1" presStyleIdx="0" presStyleCnt="3" custScaleX="128620">
        <dgm:presLayoutVars>
          <dgm:chMax val="0"/>
          <dgm:bulletEnabled val="1"/>
        </dgm:presLayoutVars>
      </dgm:prSet>
      <dgm:spPr/>
    </dgm:pt>
    <dgm:pt modelId="{18AF9D62-2C4D-9849-95A3-25AC52EF5467}" type="pres">
      <dgm:prSet presAssocID="{CF969621-50C9-3543-B37D-96DA35506F5E}" presName="negativeSpace" presStyleCnt="0"/>
      <dgm:spPr/>
    </dgm:pt>
    <dgm:pt modelId="{7ED5F499-C261-224D-B17C-9F3D94708226}" type="pres">
      <dgm:prSet presAssocID="{CF969621-50C9-3543-B37D-96DA35506F5E}" presName="childText" presStyleLbl="conFgAcc1" presStyleIdx="0" presStyleCnt="3" custLinFactNeighborX="-33624">
        <dgm:presLayoutVars>
          <dgm:bulletEnabled val="1"/>
        </dgm:presLayoutVars>
      </dgm:prSet>
      <dgm:spPr/>
    </dgm:pt>
    <dgm:pt modelId="{36A570E5-4241-C449-816B-9A191FC408B8}" type="pres">
      <dgm:prSet presAssocID="{E5A4C44D-3766-4144-BA41-A89C610892F2}" presName="spaceBetweenRectangles" presStyleCnt="0"/>
      <dgm:spPr/>
    </dgm:pt>
    <dgm:pt modelId="{FD453A06-8FEB-7F45-85FD-7D3C28F76E64}" type="pres">
      <dgm:prSet presAssocID="{D8F0480E-6A09-B24C-8EC7-17E644FB0335}" presName="parentLin" presStyleCnt="0"/>
      <dgm:spPr/>
    </dgm:pt>
    <dgm:pt modelId="{3DCCB7E0-EC79-5449-81CF-ADAA2401BB5D}" type="pres">
      <dgm:prSet presAssocID="{D8F0480E-6A09-B24C-8EC7-17E644FB0335}" presName="parentLeftMargin" presStyleLbl="node1" presStyleIdx="0" presStyleCnt="3"/>
      <dgm:spPr/>
    </dgm:pt>
    <dgm:pt modelId="{E3913EB3-1B4C-7A41-A53B-03454275C5A6}" type="pres">
      <dgm:prSet presAssocID="{D8F0480E-6A09-B24C-8EC7-17E644FB0335}" presName="parentText" presStyleLbl="node1" presStyleIdx="1" presStyleCnt="3" custScaleX="127975">
        <dgm:presLayoutVars>
          <dgm:chMax val="0"/>
          <dgm:bulletEnabled val="1"/>
        </dgm:presLayoutVars>
      </dgm:prSet>
      <dgm:spPr/>
    </dgm:pt>
    <dgm:pt modelId="{2A2770FD-B27C-AC43-8652-A1AA47C6A90A}" type="pres">
      <dgm:prSet presAssocID="{D8F0480E-6A09-B24C-8EC7-17E644FB0335}" presName="negativeSpace" presStyleCnt="0"/>
      <dgm:spPr/>
    </dgm:pt>
    <dgm:pt modelId="{D5CAFA39-F3C0-AB45-827B-94DCA3729232}" type="pres">
      <dgm:prSet presAssocID="{D8F0480E-6A09-B24C-8EC7-17E644FB0335}" presName="childText" presStyleLbl="conFgAcc1" presStyleIdx="1" presStyleCnt="3">
        <dgm:presLayoutVars>
          <dgm:bulletEnabled val="1"/>
        </dgm:presLayoutVars>
      </dgm:prSet>
      <dgm:spPr/>
    </dgm:pt>
    <dgm:pt modelId="{014047A5-2B46-5248-A984-5DBFA274F985}" type="pres">
      <dgm:prSet presAssocID="{CF28D06E-5681-9749-BA7D-D7B168799C55}" presName="spaceBetweenRectangles" presStyleCnt="0"/>
      <dgm:spPr/>
    </dgm:pt>
    <dgm:pt modelId="{73B320FF-AD33-174C-B5B9-3BDECF136F94}" type="pres">
      <dgm:prSet presAssocID="{B18F1E63-5E65-3645-9CEF-2D642C941200}" presName="parentLin" presStyleCnt="0"/>
      <dgm:spPr/>
    </dgm:pt>
    <dgm:pt modelId="{E5E9161A-01EA-3141-BAE2-3E9CF9086D25}" type="pres">
      <dgm:prSet presAssocID="{B18F1E63-5E65-3645-9CEF-2D642C941200}" presName="parentLeftMargin" presStyleLbl="node1" presStyleIdx="1" presStyleCnt="3"/>
      <dgm:spPr/>
    </dgm:pt>
    <dgm:pt modelId="{CAB6FFA3-7E3E-F54A-82BD-F6117E3F9B4D}" type="pres">
      <dgm:prSet presAssocID="{B18F1E63-5E65-3645-9CEF-2D642C941200}" presName="parentText" presStyleLbl="node1" presStyleIdx="2" presStyleCnt="3" custScaleX="129247" custLinFactNeighborY="0">
        <dgm:presLayoutVars>
          <dgm:chMax val="0"/>
          <dgm:bulletEnabled val="1"/>
        </dgm:presLayoutVars>
      </dgm:prSet>
      <dgm:spPr/>
    </dgm:pt>
    <dgm:pt modelId="{3A8617DB-ECF7-E243-8EB4-18A5A33DCBA4}" type="pres">
      <dgm:prSet presAssocID="{B18F1E63-5E65-3645-9CEF-2D642C941200}" presName="negativeSpace" presStyleCnt="0"/>
      <dgm:spPr/>
    </dgm:pt>
    <dgm:pt modelId="{9EDD2A05-9AE3-C34E-8DC3-3F623EC609D1}" type="pres">
      <dgm:prSet presAssocID="{B18F1E63-5E65-3645-9CEF-2D642C941200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839EE701-461D-B84E-A2A2-0FF11E6B8EC2}" type="presOf" srcId="{FA1A3326-45C4-DA4E-A036-E8E42BEF82D9}" destId="{D5CAFA39-F3C0-AB45-827B-94DCA3729232}" srcOrd="0" destOrd="0" presId="urn:microsoft.com/office/officeart/2005/8/layout/list1"/>
    <dgm:cxn modelId="{97B8C319-D978-4E43-81AD-F758E333BDDD}" srcId="{B18F1E63-5E65-3645-9CEF-2D642C941200}" destId="{06FA1E1D-0193-2F46-BDB1-E4CEE124BB78}" srcOrd="0" destOrd="0" parTransId="{DA1F6CA9-5507-6C49-9EB8-E360A248B04F}" sibTransId="{58177237-42E8-D747-961B-9674C033C12B}"/>
    <dgm:cxn modelId="{568C1F1B-239A-4645-ACBC-852DB847899A}" type="presOf" srcId="{D8F0480E-6A09-B24C-8EC7-17E644FB0335}" destId="{3DCCB7E0-EC79-5449-81CF-ADAA2401BB5D}" srcOrd="0" destOrd="0" presId="urn:microsoft.com/office/officeart/2005/8/layout/list1"/>
    <dgm:cxn modelId="{36161320-7A39-1E43-A0B1-DE520FCC838B}" type="presOf" srcId="{06FA1E1D-0193-2F46-BDB1-E4CEE124BB78}" destId="{9EDD2A05-9AE3-C34E-8DC3-3F623EC609D1}" srcOrd="0" destOrd="0" presId="urn:microsoft.com/office/officeart/2005/8/layout/list1"/>
    <dgm:cxn modelId="{F07B2820-0528-CB4E-B427-3392EB3FE349}" srcId="{D8F0480E-6A09-B24C-8EC7-17E644FB0335}" destId="{FA1A3326-45C4-DA4E-A036-E8E42BEF82D9}" srcOrd="0" destOrd="0" parTransId="{309334D7-B896-C344-89D7-27D7BB106B15}" sibTransId="{713291D6-A6CB-304C-B985-380A3EFC97ED}"/>
    <dgm:cxn modelId="{7FBFEA21-7AA3-5948-AD36-384CCEE34420}" type="presOf" srcId="{B18F1E63-5E65-3645-9CEF-2D642C941200}" destId="{CAB6FFA3-7E3E-F54A-82BD-F6117E3F9B4D}" srcOrd="1" destOrd="0" presId="urn:microsoft.com/office/officeart/2005/8/layout/list1"/>
    <dgm:cxn modelId="{DF75F524-457D-FA41-AED2-5D9CDEB983A4}" srcId="{D9F48343-8DE0-F846-AADE-B3C61AE54E6B}" destId="{CF969621-50C9-3543-B37D-96DA35506F5E}" srcOrd="0" destOrd="0" parTransId="{11099432-B531-084C-AC0C-5002F8AAA19A}" sibTransId="{E5A4C44D-3766-4144-BA41-A89C610892F2}"/>
    <dgm:cxn modelId="{8142519A-B2F1-7249-A9B4-5897CA5C03C1}" type="presOf" srcId="{CF969621-50C9-3543-B37D-96DA35506F5E}" destId="{BD540A55-5730-1E4D-A47B-0AC88A665C27}" srcOrd="0" destOrd="0" presId="urn:microsoft.com/office/officeart/2005/8/layout/list1"/>
    <dgm:cxn modelId="{EF71FEA2-499C-B043-A863-11C070272C89}" srcId="{D9F48343-8DE0-F846-AADE-B3C61AE54E6B}" destId="{B18F1E63-5E65-3645-9CEF-2D642C941200}" srcOrd="2" destOrd="0" parTransId="{6D25AFF1-37C5-3343-BB92-75E5AE4E73CC}" sibTransId="{0A11F9B8-9A8E-3747-A5FF-81DE19B03C8D}"/>
    <dgm:cxn modelId="{CAE9E3A9-D442-564B-BE56-6C35DD0C96AE}" type="presOf" srcId="{D8F0480E-6A09-B24C-8EC7-17E644FB0335}" destId="{E3913EB3-1B4C-7A41-A53B-03454275C5A6}" srcOrd="1" destOrd="0" presId="urn:microsoft.com/office/officeart/2005/8/layout/list1"/>
    <dgm:cxn modelId="{D8C32DC1-E2DA-2549-8236-AFEDE99F94E7}" type="presOf" srcId="{D9F48343-8DE0-F846-AADE-B3C61AE54E6B}" destId="{19CDAF88-D02B-2548-A33D-A0300ECD1068}" srcOrd="0" destOrd="0" presId="urn:microsoft.com/office/officeart/2005/8/layout/list1"/>
    <dgm:cxn modelId="{FC3D3ED0-EC3A-D749-8F02-E9F54363E13E}" type="presOf" srcId="{CF969621-50C9-3543-B37D-96DA35506F5E}" destId="{0F35545A-63AC-2749-B397-8A76B233549A}" srcOrd="1" destOrd="0" presId="urn:microsoft.com/office/officeart/2005/8/layout/list1"/>
    <dgm:cxn modelId="{5DC4D9DF-4D7F-BF4A-A9A7-81436505CA4F}" type="presOf" srcId="{6A5C6884-4046-F642-A97B-D3A0910C49CB}" destId="{7ED5F499-C261-224D-B17C-9F3D94708226}" srcOrd="0" destOrd="0" presId="urn:microsoft.com/office/officeart/2005/8/layout/list1"/>
    <dgm:cxn modelId="{DF1058E2-F10C-1C4E-A5AB-C0C01B0980CB}" type="presOf" srcId="{B18F1E63-5E65-3645-9CEF-2D642C941200}" destId="{E5E9161A-01EA-3141-BAE2-3E9CF9086D25}" srcOrd="0" destOrd="0" presId="urn:microsoft.com/office/officeart/2005/8/layout/list1"/>
    <dgm:cxn modelId="{9AABA6F1-C61B-5445-BD9E-0AE3C3A72ED6}" srcId="{D9F48343-8DE0-F846-AADE-B3C61AE54E6B}" destId="{D8F0480E-6A09-B24C-8EC7-17E644FB0335}" srcOrd="1" destOrd="0" parTransId="{BDEEA424-85EE-D34B-BF57-5CE1870E0D1D}" sibTransId="{CF28D06E-5681-9749-BA7D-D7B168799C55}"/>
    <dgm:cxn modelId="{29A1F1F8-0E9C-6441-BB32-A6707858D3C8}" srcId="{CF969621-50C9-3543-B37D-96DA35506F5E}" destId="{6A5C6884-4046-F642-A97B-D3A0910C49CB}" srcOrd="0" destOrd="0" parTransId="{15D3C5A3-72DA-E94D-85D7-D4A0D9915698}" sibTransId="{952BFCC9-2A24-2F4A-AF12-2182136BE017}"/>
    <dgm:cxn modelId="{571E0CCF-CE0E-8D49-B5C1-175962256207}" type="presParOf" srcId="{19CDAF88-D02B-2548-A33D-A0300ECD1068}" destId="{2D8B8803-F5D9-2443-AE8E-9B67A29D90C6}" srcOrd="0" destOrd="0" presId="urn:microsoft.com/office/officeart/2005/8/layout/list1"/>
    <dgm:cxn modelId="{044EF2FD-F56B-C143-93A0-D37B2C888AAB}" type="presParOf" srcId="{2D8B8803-F5D9-2443-AE8E-9B67A29D90C6}" destId="{BD540A55-5730-1E4D-A47B-0AC88A665C27}" srcOrd="0" destOrd="0" presId="urn:microsoft.com/office/officeart/2005/8/layout/list1"/>
    <dgm:cxn modelId="{45069BA8-4A1F-A442-8DEA-AB71ACDF54E6}" type="presParOf" srcId="{2D8B8803-F5D9-2443-AE8E-9B67A29D90C6}" destId="{0F35545A-63AC-2749-B397-8A76B233549A}" srcOrd="1" destOrd="0" presId="urn:microsoft.com/office/officeart/2005/8/layout/list1"/>
    <dgm:cxn modelId="{5B879A51-A627-2143-AF48-890A17E25AEA}" type="presParOf" srcId="{19CDAF88-D02B-2548-A33D-A0300ECD1068}" destId="{18AF9D62-2C4D-9849-95A3-25AC52EF5467}" srcOrd="1" destOrd="0" presId="urn:microsoft.com/office/officeart/2005/8/layout/list1"/>
    <dgm:cxn modelId="{C4FC2E7D-7E2E-6E42-AC68-F7408C32E2C1}" type="presParOf" srcId="{19CDAF88-D02B-2548-A33D-A0300ECD1068}" destId="{7ED5F499-C261-224D-B17C-9F3D94708226}" srcOrd="2" destOrd="0" presId="urn:microsoft.com/office/officeart/2005/8/layout/list1"/>
    <dgm:cxn modelId="{70BE4F6E-B33C-134B-B2A1-926BBC76351C}" type="presParOf" srcId="{19CDAF88-D02B-2548-A33D-A0300ECD1068}" destId="{36A570E5-4241-C449-816B-9A191FC408B8}" srcOrd="3" destOrd="0" presId="urn:microsoft.com/office/officeart/2005/8/layout/list1"/>
    <dgm:cxn modelId="{2B16A93A-2A03-B046-A1BE-A96E8DD090CE}" type="presParOf" srcId="{19CDAF88-D02B-2548-A33D-A0300ECD1068}" destId="{FD453A06-8FEB-7F45-85FD-7D3C28F76E64}" srcOrd="4" destOrd="0" presId="urn:microsoft.com/office/officeart/2005/8/layout/list1"/>
    <dgm:cxn modelId="{69EF21E9-9B03-074C-9761-21F9B4D5D7B7}" type="presParOf" srcId="{FD453A06-8FEB-7F45-85FD-7D3C28F76E64}" destId="{3DCCB7E0-EC79-5449-81CF-ADAA2401BB5D}" srcOrd="0" destOrd="0" presId="urn:microsoft.com/office/officeart/2005/8/layout/list1"/>
    <dgm:cxn modelId="{A67079FD-63AA-CA47-A4FF-D0C5AE514B89}" type="presParOf" srcId="{FD453A06-8FEB-7F45-85FD-7D3C28F76E64}" destId="{E3913EB3-1B4C-7A41-A53B-03454275C5A6}" srcOrd="1" destOrd="0" presId="urn:microsoft.com/office/officeart/2005/8/layout/list1"/>
    <dgm:cxn modelId="{E34BF244-07F6-8347-AC47-FA5E10CF880A}" type="presParOf" srcId="{19CDAF88-D02B-2548-A33D-A0300ECD1068}" destId="{2A2770FD-B27C-AC43-8652-A1AA47C6A90A}" srcOrd="5" destOrd="0" presId="urn:microsoft.com/office/officeart/2005/8/layout/list1"/>
    <dgm:cxn modelId="{3D642794-3458-BC47-AF21-0F969157ED1A}" type="presParOf" srcId="{19CDAF88-D02B-2548-A33D-A0300ECD1068}" destId="{D5CAFA39-F3C0-AB45-827B-94DCA3729232}" srcOrd="6" destOrd="0" presId="urn:microsoft.com/office/officeart/2005/8/layout/list1"/>
    <dgm:cxn modelId="{DFFC3995-F41A-2D45-AAE9-E2FFD662CA52}" type="presParOf" srcId="{19CDAF88-D02B-2548-A33D-A0300ECD1068}" destId="{014047A5-2B46-5248-A984-5DBFA274F985}" srcOrd="7" destOrd="0" presId="urn:microsoft.com/office/officeart/2005/8/layout/list1"/>
    <dgm:cxn modelId="{CF6D2FD9-F357-F04C-9002-18B5D33BF74B}" type="presParOf" srcId="{19CDAF88-D02B-2548-A33D-A0300ECD1068}" destId="{73B320FF-AD33-174C-B5B9-3BDECF136F94}" srcOrd="8" destOrd="0" presId="urn:microsoft.com/office/officeart/2005/8/layout/list1"/>
    <dgm:cxn modelId="{04D5FF42-1E4E-354E-8ADE-232BCC9377F7}" type="presParOf" srcId="{73B320FF-AD33-174C-B5B9-3BDECF136F94}" destId="{E5E9161A-01EA-3141-BAE2-3E9CF9086D25}" srcOrd="0" destOrd="0" presId="urn:microsoft.com/office/officeart/2005/8/layout/list1"/>
    <dgm:cxn modelId="{8C37A9D9-50E3-4A4E-AA3D-32FA98F7FDFF}" type="presParOf" srcId="{73B320FF-AD33-174C-B5B9-3BDECF136F94}" destId="{CAB6FFA3-7E3E-F54A-82BD-F6117E3F9B4D}" srcOrd="1" destOrd="0" presId="urn:microsoft.com/office/officeart/2005/8/layout/list1"/>
    <dgm:cxn modelId="{4E88A765-3ADE-C446-88FC-F8E081C5BA3B}" type="presParOf" srcId="{19CDAF88-D02B-2548-A33D-A0300ECD1068}" destId="{3A8617DB-ECF7-E243-8EB4-18A5A33DCBA4}" srcOrd="9" destOrd="0" presId="urn:microsoft.com/office/officeart/2005/8/layout/list1"/>
    <dgm:cxn modelId="{71EE7B8F-D942-AE4C-BB07-124CCADD56F0}" type="presParOf" srcId="{19CDAF88-D02B-2548-A33D-A0300ECD1068}" destId="{9EDD2A05-9AE3-C34E-8DC3-3F623EC609D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9F48343-8DE0-F846-AADE-B3C61AE54E6B}" type="doc">
      <dgm:prSet loTypeId="urn:microsoft.com/office/officeart/2005/8/layout/list1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FA1A3326-45C4-DA4E-A036-E8E42BEF82D9}">
      <dgm:prSet custT="1"/>
      <dgm:spPr/>
      <dgm:t>
        <a:bodyPr/>
        <a:lstStyle/>
        <a:p>
          <a:pPr algn="l"/>
          <a:r>
            <a:rPr lang="en-US" sz="2400" b="0" i="0" dirty="0">
              <a:latin typeface="Atkinson Hyperlegible" pitchFamily="2" charset="0"/>
              <a:cs typeface="Arial" panose="020B0604020202020204" pitchFamily="34" charset="0"/>
            </a:rPr>
            <a:t>Using same work in multiple courses or assignments</a:t>
          </a:r>
        </a:p>
      </dgm:t>
    </dgm:pt>
    <dgm:pt modelId="{309334D7-B896-C344-89D7-27D7BB106B15}" type="parTrans" cxnId="{F07B2820-0528-CB4E-B427-3392EB3FE349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713291D6-A6CB-304C-B985-380A3EFC97ED}" type="sibTrans" cxnId="{F07B2820-0528-CB4E-B427-3392EB3FE349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D8F0480E-6A09-B24C-8EC7-17E644FB0335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Atkinson Hyperlegible" pitchFamily="2" charset="0"/>
            </a:rPr>
            <a:t>Duplicating work</a:t>
          </a:r>
        </a:p>
      </dgm:t>
    </dgm:pt>
    <dgm:pt modelId="{CF28D06E-5681-9749-BA7D-D7B168799C55}" type="sib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BDEEA424-85EE-D34B-BF57-5CE1870E0D1D}" type="par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CF969621-50C9-3543-B37D-96DA35506F5E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Atkinson Hyperlegible" pitchFamily="2" charset="0"/>
            </a:rPr>
            <a:t>Forgery </a:t>
          </a:r>
        </a:p>
      </dgm:t>
    </dgm:pt>
    <dgm:pt modelId="{E5A4C44D-3766-4144-BA41-A89C610892F2}" type="sib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11099432-B531-084C-AC0C-5002F8AAA19A}" type="par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55462885-7336-9749-B438-706164B28365}">
      <dgm:prSet custT="1"/>
      <dgm:spPr/>
      <dgm:t>
        <a:bodyPr/>
        <a:lstStyle/>
        <a:p>
          <a:pPr algn="l"/>
          <a:r>
            <a:rPr lang="en-US" sz="2400" b="0" i="0" dirty="0">
              <a:latin typeface="Atkinson Hyperlegible" pitchFamily="2" charset="0"/>
              <a:cs typeface="Arial" panose="020B0604020202020204" pitchFamily="34" charset="0"/>
            </a:rPr>
            <a:t>Altering an academic document</a:t>
          </a:r>
        </a:p>
      </dgm:t>
    </dgm:pt>
    <dgm:pt modelId="{FA190E15-BBBC-0240-83F5-A68D59A04B63}" type="parTrans" cxnId="{6EF10572-439B-6042-B993-87D67C117369}">
      <dgm:prSet/>
      <dgm:spPr/>
      <dgm:t>
        <a:bodyPr/>
        <a:lstStyle/>
        <a:p>
          <a:endParaRPr lang="en-US"/>
        </a:p>
      </dgm:t>
    </dgm:pt>
    <dgm:pt modelId="{36D83F3B-3C3D-7247-BD11-00F4EB9E8F93}" type="sibTrans" cxnId="{6EF10572-439B-6042-B993-87D67C117369}">
      <dgm:prSet/>
      <dgm:spPr/>
      <dgm:t>
        <a:bodyPr/>
        <a:lstStyle/>
        <a:p>
          <a:endParaRPr lang="en-US"/>
        </a:p>
      </dgm:t>
    </dgm:pt>
    <dgm:pt modelId="{19CDAF88-D02B-2548-A33D-A0300ECD1068}" type="pres">
      <dgm:prSet presAssocID="{D9F48343-8DE0-F846-AADE-B3C61AE54E6B}" presName="linear" presStyleCnt="0">
        <dgm:presLayoutVars>
          <dgm:dir/>
          <dgm:animLvl val="lvl"/>
          <dgm:resizeHandles val="exact"/>
        </dgm:presLayoutVars>
      </dgm:prSet>
      <dgm:spPr/>
    </dgm:pt>
    <dgm:pt modelId="{2D8B8803-F5D9-2443-AE8E-9B67A29D90C6}" type="pres">
      <dgm:prSet presAssocID="{CF969621-50C9-3543-B37D-96DA35506F5E}" presName="parentLin" presStyleCnt="0"/>
      <dgm:spPr/>
    </dgm:pt>
    <dgm:pt modelId="{BD540A55-5730-1E4D-A47B-0AC88A665C27}" type="pres">
      <dgm:prSet presAssocID="{CF969621-50C9-3543-B37D-96DA35506F5E}" presName="parentLeftMargin" presStyleLbl="node1" presStyleIdx="0" presStyleCnt="2"/>
      <dgm:spPr/>
    </dgm:pt>
    <dgm:pt modelId="{0F35545A-63AC-2749-B397-8A76B233549A}" type="pres">
      <dgm:prSet presAssocID="{CF969621-50C9-3543-B37D-96DA35506F5E}" presName="parentText" presStyleLbl="node1" presStyleIdx="0" presStyleCnt="2" custScaleX="128293" custScaleY="23232" custLinFactNeighborX="12741" custLinFactNeighborY="-51408">
        <dgm:presLayoutVars>
          <dgm:chMax val="0"/>
          <dgm:bulletEnabled val="1"/>
        </dgm:presLayoutVars>
      </dgm:prSet>
      <dgm:spPr/>
    </dgm:pt>
    <dgm:pt modelId="{18AF9D62-2C4D-9849-95A3-25AC52EF5467}" type="pres">
      <dgm:prSet presAssocID="{CF969621-50C9-3543-B37D-96DA35506F5E}" presName="negativeSpace" presStyleCnt="0"/>
      <dgm:spPr/>
    </dgm:pt>
    <dgm:pt modelId="{7ED5F499-C261-224D-B17C-9F3D94708226}" type="pres">
      <dgm:prSet presAssocID="{CF969621-50C9-3543-B37D-96DA35506F5E}" presName="childText" presStyleLbl="conFgAcc1" presStyleIdx="0" presStyleCnt="2" custScaleY="46789" custLinFactNeighborY="-71198">
        <dgm:presLayoutVars>
          <dgm:bulletEnabled val="1"/>
        </dgm:presLayoutVars>
      </dgm:prSet>
      <dgm:spPr/>
    </dgm:pt>
    <dgm:pt modelId="{36A570E5-4241-C449-816B-9A191FC408B8}" type="pres">
      <dgm:prSet presAssocID="{E5A4C44D-3766-4144-BA41-A89C610892F2}" presName="spaceBetweenRectangles" presStyleCnt="0"/>
      <dgm:spPr/>
    </dgm:pt>
    <dgm:pt modelId="{FD453A06-8FEB-7F45-85FD-7D3C28F76E64}" type="pres">
      <dgm:prSet presAssocID="{D8F0480E-6A09-B24C-8EC7-17E644FB0335}" presName="parentLin" presStyleCnt="0"/>
      <dgm:spPr/>
    </dgm:pt>
    <dgm:pt modelId="{3DCCB7E0-EC79-5449-81CF-ADAA2401BB5D}" type="pres">
      <dgm:prSet presAssocID="{D8F0480E-6A09-B24C-8EC7-17E644FB0335}" presName="parentLeftMargin" presStyleLbl="node1" presStyleIdx="0" presStyleCnt="2"/>
      <dgm:spPr/>
    </dgm:pt>
    <dgm:pt modelId="{E3913EB3-1B4C-7A41-A53B-03454275C5A6}" type="pres">
      <dgm:prSet presAssocID="{D8F0480E-6A09-B24C-8EC7-17E644FB0335}" presName="parentText" presStyleLbl="node1" presStyleIdx="1" presStyleCnt="2" custScaleX="128293" custScaleY="23232" custLinFactNeighborX="12741" custLinFactNeighborY="-26960">
        <dgm:presLayoutVars>
          <dgm:chMax val="0"/>
          <dgm:bulletEnabled val="1"/>
        </dgm:presLayoutVars>
      </dgm:prSet>
      <dgm:spPr/>
    </dgm:pt>
    <dgm:pt modelId="{2A2770FD-B27C-AC43-8652-A1AA47C6A90A}" type="pres">
      <dgm:prSet presAssocID="{D8F0480E-6A09-B24C-8EC7-17E644FB0335}" presName="negativeSpace" presStyleCnt="0"/>
      <dgm:spPr/>
    </dgm:pt>
    <dgm:pt modelId="{D5CAFA39-F3C0-AB45-827B-94DCA3729232}" type="pres">
      <dgm:prSet presAssocID="{D8F0480E-6A09-B24C-8EC7-17E644FB0335}" presName="childText" presStyleLbl="conFgAcc1" presStyleIdx="1" presStyleCnt="2" custScaleY="59161" custLinFactNeighborY="22847">
        <dgm:presLayoutVars>
          <dgm:bulletEnabled val="1"/>
        </dgm:presLayoutVars>
      </dgm:prSet>
      <dgm:spPr/>
    </dgm:pt>
  </dgm:ptLst>
  <dgm:cxnLst>
    <dgm:cxn modelId="{839EE701-461D-B84E-A2A2-0FF11E6B8EC2}" type="presOf" srcId="{FA1A3326-45C4-DA4E-A036-E8E42BEF82D9}" destId="{D5CAFA39-F3C0-AB45-827B-94DCA3729232}" srcOrd="0" destOrd="0" presId="urn:microsoft.com/office/officeart/2005/8/layout/list1"/>
    <dgm:cxn modelId="{568C1F1B-239A-4645-ACBC-852DB847899A}" type="presOf" srcId="{D8F0480E-6A09-B24C-8EC7-17E644FB0335}" destId="{3DCCB7E0-EC79-5449-81CF-ADAA2401BB5D}" srcOrd="0" destOrd="0" presId="urn:microsoft.com/office/officeart/2005/8/layout/list1"/>
    <dgm:cxn modelId="{F07B2820-0528-CB4E-B427-3392EB3FE349}" srcId="{D8F0480E-6A09-B24C-8EC7-17E644FB0335}" destId="{FA1A3326-45C4-DA4E-A036-E8E42BEF82D9}" srcOrd="0" destOrd="0" parTransId="{309334D7-B896-C344-89D7-27D7BB106B15}" sibTransId="{713291D6-A6CB-304C-B985-380A3EFC97ED}"/>
    <dgm:cxn modelId="{DF75F524-457D-FA41-AED2-5D9CDEB983A4}" srcId="{D9F48343-8DE0-F846-AADE-B3C61AE54E6B}" destId="{CF969621-50C9-3543-B37D-96DA35506F5E}" srcOrd="0" destOrd="0" parTransId="{11099432-B531-084C-AC0C-5002F8AAA19A}" sibTransId="{E5A4C44D-3766-4144-BA41-A89C610892F2}"/>
    <dgm:cxn modelId="{6EF10572-439B-6042-B993-87D67C117369}" srcId="{CF969621-50C9-3543-B37D-96DA35506F5E}" destId="{55462885-7336-9749-B438-706164B28365}" srcOrd="0" destOrd="0" parTransId="{FA190E15-BBBC-0240-83F5-A68D59A04B63}" sibTransId="{36D83F3B-3C3D-7247-BD11-00F4EB9E8F93}"/>
    <dgm:cxn modelId="{8142519A-B2F1-7249-A9B4-5897CA5C03C1}" type="presOf" srcId="{CF969621-50C9-3543-B37D-96DA35506F5E}" destId="{BD540A55-5730-1E4D-A47B-0AC88A665C27}" srcOrd="0" destOrd="0" presId="urn:microsoft.com/office/officeart/2005/8/layout/list1"/>
    <dgm:cxn modelId="{CAE9E3A9-D442-564B-BE56-6C35DD0C96AE}" type="presOf" srcId="{D8F0480E-6A09-B24C-8EC7-17E644FB0335}" destId="{E3913EB3-1B4C-7A41-A53B-03454275C5A6}" srcOrd="1" destOrd="0" presId="urn:microsoft.com/office/officeart/2005/8/layout/list1"/>
    <dgm:cxn modelId="{D8C32DC1-E2DA-2549-8236-AFEDE99F94E7}" type="presOf" srcId="{D9F48343-8DE0-F846-AADE-B3C61AE54E6B}" destId="{19CDAF88-D02B-2548-A33D-A0300ECD1068}" srcOrd="0" destOrd="0" presId="urn:microsoft.com/office/officeart/2005/8/layout/list1"/>
    <dgm:cxn modelId="{FC3D3ED0-EC3A-D749-8F02-E9F54363E13E}" type="presOf" srcId="{CF969621-50C9-3543-B37D-96DA35506F5E}" destId="{0F35545A-63AC-2749-B397-8A76B233549A}" srcOrd="1" destOrd="0" presId="urn:microsoft.com/office/officeart/2005/8/layout/list1"/>
    <dgm:cxn modelId="{F34D7DD8-938C-724A-9637-2B158CEE56E8}" type="presOf" srcId="{55462885-7336-9749-B438-706164B28365}" destId="{7ED5F499-C261-224D-B17C-9F3D94708226}" srcOrd="0" destOrd="0" presId="urn:microsoft.com/office/officeart/2005/8/layout/list1"/>
    <dgm:cxn modelId="{9AABA6F1-C61B-5445-BD9E-0AE3C3A72ED6}" srcId="{D9F48343-8DE0-F846-AADE-B3C61AE54E6B}" destId="{D8F0480E-6A09-B24C-8EC7-17E644FB0335}" srcOrd="1" destOrd="0" parTransId="{BDEEA424-85EE-D34B-BF57-5CE1870E0D1D}" sibTransId="{CF28D06E-5681-9749-BA7D-D7B168799C55}"/>
    <dgm:cxn modelId="{571E0CCF-CE0E-8D49-B5C1-175962256207}" type="presParOf" srcId="{19CDAF88-D02B-2548-A33D-A0300ECD1068}" destId="{2D8B8803-F5D9-2443-AE8E-9B67A29D90C6}" srcOrd="0" destOrd="0" presId="urn:microsoft.com/office/officeart/2005/8/layout/list1"/>
    <dgm:cxn modelId="{044EF2FD-F56B-C143-93A0-D37B2C888AAB}" type="presParOf" srcId="{2D8B8803-F5D9-2443-AE8E-9B67A29D90C6}" destId="{BD540A55-5730-1E4D-A47B-0AC88A665C27}" srcOrd="0" destOrd="0" presId="urn:microsoft.com/office/officeart/2005/8/layout/list1"/>
    <dgm:cxn modelId="{45069BA8-4A1F-A442-8DEA-AB71ACDF54E6}" type="presParOf" srcId="{2D8B8803-F5D9-2443-AE8E-9B67A29D90C6}" destId="{0F35545A-63AC-2749-B397-8A76B233549A}" srcOrd="1" destOrd="0" presId="urn:microsoft.com/office/officeart/2005/8/layout/list1"/>
    <dgm:cxn modelId="{5B879A51-A627-2143-AF48-890A17E25AEA}" type="presParOf" srcId="{19CDAF88-D02B-2548-A33D-A0300ECD1068}" destId="{18AF9D62-2C4D-9849-95A3-25AC52EF5467}" srcOrd="1" destOrd="0" presId="urn:microsoft.com/office/officeart/2005/8/layout/list1"/>
    <dgm:cxn modelId="{C4FC2E7D-7E2E-6E42-AC68-F7408C32E2C1}" type="presParOf" srcId="{19CDAF88-D02B-2548-A33D-A0300ECD1068}" destId="{7ED5F499-C261-224D-B17C-9F3D94708226}" srcOrd="2" destOrd="0" presId="urn:microsoft.com/office/officeart/2005/8/layout/list1"/>
    <dgm:cxn modelId="{70BE4F6E-B33C-134B-B2A1-926BBC76351C}" type="presParOf" srcId="{19CDAF88-D02B-2548-A33D-A0300ECD1068}" destId="{36A570E5-4241-C449-816B-9A191FC408B8}" srcOrd="3" destOrd="0" presId="urn:microsoft.com/office/officeart/2005/8/layout/list1"/>
    <dgm:cxn modelId="{2B16A93A-2A03-B046-A1BE-A96E8DD090CE}" type="presParOf" srcId="{19CDAF88-D02B-2548-A33D-A0300ECD1068}" destId="{FD453A06-8FEB-7F45-85FD-7D3C28F76E64}" srcOrd="4" destOrd="0" presId="urn:microsoft.com/office/officeart/2005/8/layout/list1"/>
    <dgm:cxn modelId="{69EF21E9-9B03-074C-9761-21F9B4D5D7B7}" type="presParOf" srcId="{FD453A06-8FEB-7F45-85FD-7D3C28F76E64}" destId="{3DCCB7E0-EC79-5449-81CF-ADAA2401BB5D}" srcOrd="0" destOrd="0" presId="urn:microsoft.com/office/officeart/2005/8/layout/list1"/>
    <dgm:cxn modelId="{A67079FD-63AA-CA47-A4FF-D0C5AE514B89}" type="presParOf" srcId="{FD453A06-8FEB-7F45-85FD-7D3C28F76E64}" destId="{E3913EB3-1B4C-7A41-A53B-03454275C5A6}" srcOrd="1" destOrd="0" presId="urn:microsoft.com/office/officeart/2005/8/layout/list1"/>
    <dgm:cxn modelId="{E34BF244-07F6-8347-AC47-FA5E10CF880A}" type="presParOf" srcId="{19CDAF88-D02B-2548-A33D-A0300ECD1068}" destId="{2A2770FD-B27C-AC43-8652-A1AA47C6A90A}" srcOrd="5" destOrd="0" presId="urn:microsoft.com/office/officeart/2005/8/layout/list1"/>
    <dgm:cxn modelId="{3D642794-3458-BC47-AF21-0F969157ED1A}" type="presParOf" srcId="{19CDAF88-D02B-2548-A33D-A0300ECD1068}" destId="{D5CAFA39-F3C0-AB45-827B-94DCA3729232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F7429A5-6CA0-3644-B561-9F1CBC21449F}" type="doc">
      <dgm:prSet loTypeId="urn:microsoft.com/office/officeart/2005/8/layout/lProcess3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FF4993EF-CC9A-3741-9FAF-67B67434262F}">
      <dgm:prSet phldrT="[Text]" custT="1"/>
      <dgm:spPr/>
      <dgm:t>
        <a:bodyPr/>
        <a:lstStyle/>
        <a:p>
          <a:r>
            <a:rPr lang="en-US" sz="2400" b="0" i="0" dirty="0">
              <a:latin typeface="Atkinson Hyperlegible" pitchFamily="2" charset="0"/>
              <a:cs typeface="Arial" panose="020B0604020202020204" pitchFamily="34" charset="0"/>
            </a:rPr>
            <a:t>1</a:t>
          </a:r>
          <a:r>
            <a:rPr lang="en-US" sz="2400" b="0" i="0" baseline="30000" dirty="0">
              <a:latin typeface="Atkinson Hyperlegible" pitchFamily="2" charset="0"/>
              <a:cs typeface="Arial" panose="020B0604020202020204" pitchFamily="34" charset="0"/>
            </a:rPr>
            <a:t>st</a:t>
          </a:r>
          <a:r>
            <a:rPr lang="en-US" sz="2400" b="0" i="0" dirty="0">
              <a:latin typeface="Atkinson Hyperlegible" pitchFamily="2" charset="0"/>
              <a:cs typeface="Arial" panose="020B0604020202020204" pitchFamily="34" charset="0"/>
            </a:rPr>
            <a:t>  Offense</a:t>
          </a:r>
        </a:p>
      </dgm:t>
    </dgm:pt>
    <dgm:pt modelId="{57728ADB-A353-5C4E-AB90-D7BEF573DCE9}" type="parTrans" cxnId="{2E170F7E-64DB-574E-9F54-C4B17D8750B3}">
      <dgm:prSet/>
      <dgm:spPr/>
      <dgm:t>
        <a:bodyPr/>
        <a:lstStyle/>
        <a:p>
          <a:endParaRPr lang="en-US"/>
        </a:p>
      </dgm:t>
    </dgm:pt>
    <dgm:pt modelId="{37BDE757-F429-9840-A667-74FDDBD159AA}" type="sibTrans" cxnId="{2E170F7E-64DB-574E-9F54-C4B17D8750B3}">
      <dgm:prSet/>
      <dgm:spPr/>
      <dgm:t>
        <a:bodyPr/>
        <a:lstStyle/>
        <a:p>
          <a:endParaRPr lang="en-US"/>
        </a:p>
      </dgm:t>
    </dgm:pt>
    <dgm:pt modelId="{1D45C07C-E531-1241-8895-A9A4295ED41F}">
      <dgm:prSet phldrT="[Text]" custT="1"/>
      <dgm:spPr/>
      <dgm:t>
        <a:bodyPr/>
        <a:lstStyle/>
        <a:p>
          <a:pPr marL="0" lvl="1" indent="0" algn="ctr" defTabSz="914400" rtl="0" eaLnBrk="1" latinLnBrk="0" hangingPunct="1">
            <a:lnSpc>
              <a:spcPct val="90000"/>
            </a:lnSpc>
            <a:spcBef>
              <a:spcPts val="1000"/>
            </a:spcBef>
            <a:buFont typeface="Arial" panose="020B0604020202020204" pitchFamily="34" charset="0"/>
            <a:buNone/>
          </a:pPr>
          <a:r>
            <a:rPr lang="en-US" sz="2400" b="0" i="0" kern="1200" dirty="0">
              <a:latin typeface="Atkinson Hyperlegible" pitchFamily="2" charset="0"/>
              <a:ea typeface="+mn-ea"/>
              <a:cs typeface="+mn-cs"/>
            </a:rPr>
            <a:t>Zero on assignment, notify Student Life &amp; Services</a:t>
          </a:r>
        </a:p>
      </dgm:t>
    </dgm:pt>
    <dgm:pt modelId="{E32DD1A7-18FB-1547-93D2-59ECAC68DFB4}" type="parTrans" cxnId="{9FEA9319-9521-1445-BC30-11D50CC52D4E}">
      <dgm:prSet/>
      <dgm:spPr/>
      <dgm:t>
        <a:bodyPr/>
        <a:lstStyle/>
        <a:p>
          <a:endParaRPr lang="en-US"/>
        </a:p>
      </dgm:t>
    </dgm:pt>
    <dgm:pt modelId="{0D1DC0FC-4EFC-1745-BE6D-0CE0F4BB66B4}" type="sibTrans" cxnId="{9FEA9319-9521-1445-BC30-11D50CC52D4E}">
      <dgm:prSet/>
      <dgm:spPr/>
      <dgm:t>
        <a:bodyPr/>
        <a:lstStyle/>
        <a:p>
          <a:endParaRPr lang="en-US"/>
        </a:p>
      </dgm:t>
    </dgm:pt>
    <dgm:pt modelId="{6AD23716-CF5F-FE40-827C-C5D7FDCE2678}">
      <dgm:prSet phldrT="[Text]" custT="1"/>
      <dgm:spPr/>
      <dgm:t>
        <a:bodyPr/>
        <a:lstStyle/>
        <a:p>
          <a:r>
            <a:rPr lang="en-US" sz="2400" b="0" i="0" dirty="0">
              <a:latin typeface="Atkinson Hyperlegible" pitchFamily="2" charset="0"/>
            </a:rPr>
            <a:t>2</a:t>
          </a:r>
          <a:r>
            <a:rPr lang="en-US" sz="2400" b="0" i="0" baseline="30000" dirty="0">
              <a:latin typeface="Atkinson Hyperlegible" pitchFamily="2" charset="0"/>
            </a:rPr>
            <a:t>nd</a:t>
          </a:r>
          <a:r>
            <a:rPr lang="en-US" sz="2400" b="0" i="0" dirty="0">
              <a:latin typeface="Atkinson Hyperlegible" pitchFamily="2" charset="0"/>
            </a:rPr>
            <a:t>  Offense</a:t>
          </a:r>
        </a:p>
      </dgm:t>
    </dgm:pt>
    <dgm:pt modelId="{33723CE2-072E-FE49-87E0-6A0CA12FD60A}" type="parTrans" cxnId="{15570DC2-8351-3847-948A-049A84D4D6AF}">
      <dgm:prSet/>
      <dgm:spPr/>
      <dgm:t>
        <a:bodyPr/>
        <a:lstStyle/>
        <a:p>
          <a:endParaRPr lang="en-US"/>
        </a:p>
      </dgm:t>
    </dgm:pt>
    <dgm:pt modelId="{3B3677D2-D153-3D43-A405-4AB0F0EB35D7}" type="sibTrans" cxnId="{15570DC2-8351-3847-948A-049A84D4D6AF}">
      <dgm:prSet/>
      <dgm:spPr/>
      <dgm:t>
        <a:bodyPr/>
        <a:lstStyle/>
        <a:p>
          <a:endParaRPr lang="en-US"/>
        </a:p>
      </dgm:t>
    </dgm:pt>
    <dgm:pt modelId="{5FA38DE8-FE5B-DA42-96A0-41906B201435}">
      <dgm:prSet phldrT="[Text]" custT="1"/>
      <dgm:spPr/>
      <dgm:t>
        <a:bodyPr/>
        <a:lstStyle/>
        <a:p>
          <a:pPr marL="0" lvl="1" indent="0" algn="ctr" defTabSz="914400" rtl="0" eaLnBrk="1" latinLnBrk="0" hangingPunct="1">
            <a:lnSpc>
              <a:spcPct val="90000"/>
            </a:lnSpc>
            <a:spcBef>
              <a:spcPts val="1000"/>
            </a:spcBef>
            <a:buFont typeface="Arial" panose="020B0604020202020204" pitchFamily="34" charset="0"/>
            <a:buNone/>
          </a:pPr>
          <a:r>
            <a:rPr lang="en-US" sz="2400" b="0" i="0" kern="1200" dirty="0">
              <a:solidFill>
                <a:srgbClr val="57068C"/>
              </a:solidFill>
              <a:latin typeface="Atkinson Hyperlegible" pitchFamily="2" charset="0"/>
              <a:ea typeface="+mn-ea"/>
              <a:cs typeface="+mn-cs"/>
            </a:rPr>
            <a:t>Fail EG1004</a:t>
          </a:r>
        </a:p>
      </dgm:t>
    </dgm:pt>
    <dgm:pt modelId="{3735E51E-4C30-944C-B186-AD53BF624850}" type="parTrans" cxnId="{72E95AF3-6C44-AB48-A898-3E3D10CC090B}">
      <dgm:prSet/>
      <dgm:spPr/>
      <dgm:t>
        <a:bodyPr/>
        <a:lstStyle/>
        <a:p>
          <a:endParaRPr lang="en-US"/>
        </a:p>
      </dgm:t>
    </dgm:pt>
    <dgm:pt modelId="{5474B1F5-DF16-564D-BAFA-60094D838DE9}" type="sibTrans" cxnId="{72E95AF3-6C44-AB48-A898-3E3D10CC090B}">
      <dgm:prSet/>
      <dgm:spPr/>
      <dgm:t>
        <a:bodyPr/>
        <a:lstStyle/>
        <a:p>
          <a:endParaRPr lang="en-US"/>
        </a:p>
      </dgm:t>
    </dgm:pt>
    <dgm:pt modelId="{7E54DE61-8DB2-CF43-8D03-3DFFF0CB8CE7}" type="pres">
      <dgm:prSet presAssocID="{EF7429A5-6CA0-3644-B561-9F1CBC21449F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47AE613A-CE4D-4443-8F2E-89DFA3350370}" type="pres">
      <dgm:prSet presAssocID="{FF4993EF-CC9A-3741-9FAF-67B67434262F}" presName="horFlow" presStyleCnt="0"/>
      <dgm:spPr/>
    </dgm:pt>
    <dgm:pt modelId="{ED57360F-8840-9245-8099-D1F5D88F1656}" type="pres">
      <dgm:prSet presAssocID="{FF4993EF-CC9A-3741-9FAF-67B67434262F}" presName="bigChev" presStyleLbl="node1" presStyleIdx="0" presStyleCnt="2" custScaleX="82940" custLinFactNeighborY="6408"/>
      <dgm:spPr/>
    </dgm:pt>
    <dgm:pt modelId="{B6131FA9-DA02-B841-AA3C-C1C6BFE44E86}" type="pres">
      <dgm:prSet presAssocID="{E32DD1A7-18FB-1547-93D2-59ECAC68DFB4}" presName="parTrans" presStyleCnt="0"/>
      <dgm:spPr/>
    </dgm:pt>
    <dgm:pt modelId="{F5FFB16A-777F-D345-AD38-22667B4BDE43}" type="pres">
      <dgm:prSet presAssocID="{1D45C07C-E531-1241-8895-A9A4295ED41F}" presName="node" presStyleLbl="alignAccFollowNode1" presStyleIdx="0" presStyleCnt="2" custLinFactNeighborY="7722">
        <dgm:presLayoutVars>
          <dgm:bulletEnabled val="1"/>
        </dgm:presLayoutVars>
      </dgm:prSet>
      <dgm:spPr/>
    </dgm:pt>
    <dgm:pt modelId="{2F800A5C-1F05-674E-8212-C70811D526C7}" type="pres">
      <dgm:prSet presAssocID="{FF4993EF-CC9A-3741-9FAF-67B67434262F}" presName="vSp" presStyleCnt="0"/>
      <dgm:spPr/>
    </dgm:pt>
    <dgm:pt modelId="{1FB95916-25BA-5041-95B0-E818C153E577}" type="pres">
      <dgm:prSet presAssocID="{6AD23716-CF5F-FE40-827C-C5D7FDCE2678}" presName="horFlow" presStyleCnt="0"/>
      <dgm:spPr/>
    </dgm:pt>
    <dgm:pt modelId="{1865012A-6C1E-DE41-B564-FA5494BF1973}" type="pres">
      <dgm:prSet presAssocID="{6AD23716-CF5F-FE40-827C-C5D7FDCE2678}" presName="bigChev" presStyleLbl="node1" presStyleIdx="1" presStyleCnt="2" custScaleX="86136"/>
      <dgm:spPr/>
    </dgm:pt>
    <dgm:pt modelId="{EA4745FA-C43E-E34E-9E0E-49A7603728D4}" type="pres">
      <dgm:prSet presAssocID="{3735E51E-4C30-944C-B186-AD53BF624850}" presName="parTrans" presStyleCnt="0"/>
      <dgm:spPr/>
    </dgm:pt>
    <dgm:pt modelId="{8E54D74F-3058-7B49-ADB9-208CBCED4F3D}" type="pres">
      <dgm:prSet presAssocID="{5FA38DE8-FE5B-DA42-96A0-41906B201435}" presName="node" presStyleLbl="alignAccFollowNode1" presStyleIdx="1" presStyleCnt="2">
        <dgm:presLayoutVars>
          <dgm:bulletEnabled val="1"/>
        </dgm:presLayoutVars>
      </dgm:prSet>
      <dgm:spPr/>
    </dgm:pt>
  </dgm:ptLst>
  <dgm:cxnLst>
    <dgm:cxn modelId="{9FEA9319-9521-1445-BC30-11D50CC52D4E}" srcId="{FF4993EF-CC9A-3741-9FAF-67B67434262F}" destId="{1D45C07C-E531-1241-8895-A9A4295ED41F}" srcOrd="0" destOrd="0" parTransId="{E32DD1A7-18FB-1547-93D2-59ECAC68DFB4}" sibTransId="{0D1DC0FC-4EFC-1745-BE6D-0CE0F4BB66B4}"/>
    <dgm:cxn modelId="{6C07661A-B72F-AD4A-9B94-425B4B6E8FDE}" type="presOf" srcId="{EF7429A5-6CA0-3644-B561-9F1CBC21449F}" destId="{7E54DE61-8DB2-CF43-8D03-3DFFF0CB8CE7}" srcOrd="0" destOrd="0" presId="urn:microsoft.com/office/officeart/2005/8/layout/lProcess3"/>
    <dgm:cxn modelId="{9971CC2A-18AA-1A41-A2BA-56FE32BCC37F}" type="presOf" srcId="{6AD23716-CF5F-FE40-827C-C5D7FDCE2678}" destId="{1865012A-6C1E-DE41-B564-FA5494BF1973}" srcOrd="0" destOrd="0" presId="urn:microsoft.com/office/officeart/2005/8/layout/lProcess3"/>
    <dgm:cxn modelId="{2E170F7E-64DB-574E-9F54-C4B17D8750B3}" srcId="{EF7429A5-6CA0-3644-B561-9F1CBC21449F}" destId="{FF4993EF-CC9A-3741-9FAF-67B67434262F}" srcOrd="0" destOrd="0" parTransId="{57728ADB-A353-5C4E-AB90-D7BEF573DCE9}" sibTransId="{37BDE757-F429-9840-A667-74FDDBD159AA}"/>
    <dgm:cxn modelId="{15570DC2-8351-3847-948A-049A84D4D6AF}" srcId="{EF7429A5-6CA0-3644-B561-9F1CBC21449F}" destId="{6AD23716-CF5F-FE40-827C-C5D7FDCE2678}" srcOrd="1" destOrd="0" parTransId="{33723CE2-072E-FE49-87E0-6A0CA12FD60A}" sibTransId="{3B3677D2-D153-3D43-A405-4AB0F0EB35D7}"/>
    <dgm:cxn modelId="{4D6177C4-9B6C-C041-94E2-EEDE3A794B24}" type="presOf" srcId="{1D45C07C-E531-1241-8895-A9A4295ED41F}" destId="{F5FFB16A-777F-D345-AD38-22667B4BDE43}" srcOrd="0" destOrd="0" presId="urn:microsoft.com/office/officeart/2005/8/layout/lProcess3"/>
    <dgm:cxn modelId="{FCF781C5-DC59-9C43-85B3-3D06CC3EE379}" type="presOf" srcId="{FF4993EF-CC9A-3741-9FAF-67B67434262F}" destId="{ED57360F-8840-9245-8099-D1F5D88F1656}" srcOrd="0" destOrd="0" presId="urn:microsoft.com/office/officeart/2005/8/layout/lProcess3"/>
    <dgm:cxn modelId="{2F4A02D8-9944-6145-82C7-44350CF10D9C}" type="presOf" srcId="{5FA38DE8-FE5B-DA42-96A0-41906B201435}" destId="{8E54D74F-3058-7B49-ADB9-208CBCED4F3D}" srcOrd="0" destOrd="0" presId="urn:microsoft.com/office/officeart/2005/8/layout/lProcess3"/>
    <dgm:cxn modelId="{72E95AF3-6C44-AB48-A898-3E3D10CC090B}" srcId="{6AD23716-CF5F-FE40-827C-C5D7FDCE2678}" destId="{5FA38DE8-FE5B-DA42-96A0-41906B201435}" srcOrd="0" destOrd="0" parTransId="{3735E51E-4C30-944C-B186-AD53BF624850}" sibTransId="{5474B1F5-DF16-564D-BAFA-60094D838DE9}"/>
    <dgm:cxn modelId="{A85458B9-4B74-A14E-BADC-B1BEF236C1B2}" type="presParOf" srcId="{7E54DE61-8DB2-CF43-8D03-3DFFF0CB8CE7}" destId="{47AE613A-CE4D-4443-8F2E-89DFA3350370}" srcOrd="0" destOrd="0" presId="urn:microsoft.com/office/officeart/2005/8/layout/lProcess3"/>
    <dgm:cxn modelId="{AB84F6FB-6863-A24E-A7C0-D96E8CD41A4C}" type="presParOf" srcId="{47AE613A-CE4D-4443-8F2E-89DFA3350370}" destId="{ED57360F-8840-9245-8099-D1F5D88F1656}" srcOrd="0" destOrd="0" presId="urn:microsoft.com/office/officeart/2005/8/layout/lProcess3"/>
    <dgm:cxn modelId="{F8F2C32A-025F-2B46-AB36-44FE32D97685}" type="presParOf" srcId="{47AE613A-CE4D-4443-8F2E-89DFA3350370}" destId="{B6131FA9-DA02-B841-AA3C-C1C6BFE44E86}" srcOrd="1" destOrd="0" presId="urn:microsoft.com/office/officeart/2005/8/layout/lProcess3"/>
    <dgm:cxn modelId="{4B548572-BD9D-654B-B288-1ED1BBFD6CDC}" type="presParOf" srcId="{47AE613A-CE4D-4443-8F2E-89DFA3350370}" destId="{F5FFB16A-777F-D345-AD38-22667B4BDE43}" srcOrd="2" destOrd="0" presId="urn:microsoft.com/office/officeart/2005/8/layout/lProcess3"/>
    <dgm:cxn modelId="{246E010B-6970-5C45-B663-DD52C80D2B19}" type="presParOf" srcId="{7E54DE61-8DB2-CF43-8D03-3DFFF0CB8CE7}" destId="{2F800A5C-1F05-674E-8212-C70811D526C7}" srcOrd="1" destOrd="0" presId="urn:microsoft.com/office/officeart/2005/8/layout/lProcess3"/>
    <dgm:cxn modelId="{67A21805-045D-CD4D-B846-5F5F0926396A}" type="presParOf" srcId="{7E54DE61-8DB2-CF43-8D03-3DFFF0CB8CE7}" destId="{1FB95916-25BA-5041-95B0-E818C153E577}" srcOrd="2" destOrd="0" presId="urn:microsoft.com/office/officeart/2005/8/layout/lProcess3"/>
    <dgm:cxn modelId="{CF4D0C8D-A8D0-C245-B064-08C351909DFA}" type="presParOf" srcId="{1FB95916-25BA-5041-95B0-E818C153E577}" destId="{1865012A-6C1E-DE41-B564-FA5494BF1973}" srcOrd="0" destOrd="0" presId="urn:microsoft.com/office/officeart/2005/8/layout/lProcess3"/>
    <dgm:cxn modelId="{F8C33160-6C8A-C34C-800F-A28BFCBEE384}" type="presParOf" srcId="{1FB95916-25BA-5041-95B0-E818C153E577}" destId="{EA4745FA-C43E-E34E-9E0E-49A7603728D4}" srcOrd="1" destOrd="0" presId="urn:microsoft.com/office/officeart/2005/8/layout/lProcess3"/>
    <dgm:cxn modelId="{D02D820C-BDA8-384E-984B-D58C355E6424}" type="presParOf" srcId="{1FB95916-25BA-5041-95B0-E818C153E577}" destId="{8E54D74F-3058-7B49-ADB9-208CBCED4F3D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9F48343-8DE0-F846-AADE-B3C61AE54E6B}" type="doc">
      <dgm:prSet loTypeId="urn:microsoft.com/office/officeart/2005/8/layout/list1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2A77CAFF-506D-4446-81CE-6520AE0D5069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Atkinson Hyperlegible" pitchFamily="2" charset="0"/>
            </a:rPr>
            <a:t>Use Outside Sources Properly</a:t>
          </a:r>
        </a:p>
      </dgm:t>
    </dgm:pt>
    <dgm:pt modelId="{FEC91CFC-5711-064B-A66C-968608F7D960}" type="parTrans" cxnId="{77B9DB3F-52FC-F941-878B-D079ABBC3212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D4542D07-B8FE-4E4C-9A6D-E43FAA438945}" type="sibTrans" cxnId="{77B9DB3F-52FC-F941-878B-D079ABBC3212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06FA1E1D-0193-2F46-BDB1-E4CEE124BB78}">
      <dgm:prSet custT="1"/>
      <dgm:spPr/>
      <dgm:t>
        <a:bodyPr tIns="320040"/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ts val="500"/>
            </a:spcBef>
            <a:buFont typeface="Arial" panose="020B0604020202020204" pitchFamily="34" charset="0"/>
            <a:buChar char="•"/>
          </a:pPr>
          <a:r>
            <a:rPr lang="en-US" sz="2400" b="0" i="0" kern="1200" dirty="0">
              <a:latin typeface="Atkinson Hyperlegible" pitchFamily="2" charset="0"/>
              <a:ea typeface="+mn-ea"/>
              <a:cs typeface="+mn-cs"/>
            </a:rPr>
            <a:t>Cite lab manual and all sources</a:t>
          </a:r>
        </a:p>
      </dgm:t>
    </dgm:pt>
    <dgm:pt modelId="{DA1F6CA9-5507-6C49-9EB8-E360A248B04F}" type="parTrans" cxnId="{97B8C319-D978-4E43-81AD-F758E333BDD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58177237-42E8-D747-961B-9674C033C12B}" type="sibTrans" cxnId="{97B8C319-D978-4E43-81AD-F758E333BDD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0497B679-C5B3-664D-B266-0F90AF200B8D}">
      <dgm:prSet custT="1"/>
      <dgm:spPr/>
      <dgm:t>
        <a:bodyPr anchor="ctr"/>
        <a:lstStyle/>
        <a:p>
          <a:pPr algn="ctr"/>
          <a:r>
            <a:rPr lang="en-US" sz="2400" b="0" i="0" dirty="0">
              <a:latin typeface="Atkinson Hyperlegible" pitchFamily="2" charset="0"/>
            </a:rPr>
            <a:t>Don’t Copy Content (including your own, or generated with AI)</a:t>
          </a:r>
        </a:p>
      </dgm:t>
    </dgm:pt>
    <dgm:pt modelId="{30C227F6-71A7-B048-9D03-4A53AB680389}" type="parTrans" cxnId="{306A3934-1A6B-384C-BD6A-F48BF86A9EE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9BFE7B78-0AB8-DA45-B931-29B10B404EBB}" type="sibTrans" cxnId="{306A3934-1A6B-384C-BD6A-F48BF86A9EE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5C1C6F88-762B-F947-9AF7-09146C9E1EFB}">
      <dgm:prSet custT="1"/>
      <dgm:spPr/>
      <dgm:t>
        <a:bodyPr tIns="548640"/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ts val="500"/>
            </a:spcBef>
            <a:buFont typeface="Arial" panose="020B0604020202020204" pitchFamily="34" charset="0"/>
            <a:buChar char="•"/>
          </a:pPr>
          <a:r>
            <a:rPr lang="en-US" sz="2400" b="0" i="0" kern="1200" dirty="0">
              <a:latin typeface="Atkinson Hyperlegible" pitchFamily="2" charset="0"/>
              <a:ea typeface="+mn-ea"/>
              <a:cs typeface="+mn-cs"/>
            </a:rPr>
            <a:t>Papers are checked using software</a:t>
          </a:r>
        </a:p>
      </dgm:t>
    </dgm:pt>
    <dgm:pt modelId="{295A3F86-7F9F-F748-9D2C-A7A632B8EAF5}" type="parTrans" cxnId="{BB222D96-AC8D-DB41-AC1A-C02E923F0383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ACF22615-BAFA-9744-AFFE-1D82C0127B99}" type="sibTrans" cxnId="{BB222D96-AC8D-DB41-AC1A-C02E923F0383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ACACACDB-2627-4308-8800-B674FB83BFB3}">
      <dgm:prSet custT="1"/>
      <dgm:spPr/>
      <dgm:t>
        <a:bodyPr tIns="320040"/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ts val="500"/>
            </a:spcBef>
            <a:buFont typeface="Arial" panose="020B0604020202020204" pitchFamily="34" charset="0"/>
            <a:buChar char="•"/>
          </a:pPr>
          <a:r>
            <a:rPr lang="en-US" sz="2400" b="0" i="0" kern="1200" dirty="0">
              <a:latin typeface="Atkinson Hyperlegible" pitchFamily="2" charset="0"/>
              <a:ea typeface="+mn-ea"/>
              <a:cs typeface="+mn-cs"/>
            </a:rPr>
            <a:t>Proper citation is modeled in Sample Lab Report</a:t>
          </a:r>
        </a:p>
      </dgm:t>
    </dgm:pt>
    <dgm:pt modelId="{FC279CAA-D12E-4494-ACC4-FDFA94291797}" type="parTrans" cxnId="{CD3B800B-AE6A-458C-B445-ABB8D72F3413}">
      <dgm:prSet/>
      <dgm:spPr/>
      <dgm:t>
        <a:bodyPr/>
        <a:lstStyle/>
        <a:p>
          <a:endParaRPr lang="en-US"/>
        </a:p>
      </dgm:t>
    </dgm:pt>
    <dgm:pt modelId="{D466E27D-7611-4BC8-8A61-3E0E8DE4F64B}" type="sibTrans" cxnId="{CD3B800B-AE6A-458C-B445-ABB8D72F3413}">
      <dgm:prSet/>
      <dgm:spPr/>
      <dgm:t>
        <a:bodyPr/>
        <a:lstStyle/>
        <a:p>
          <a:endParaRPr lang="en-US"/>
        </a:p>
      </dgm:t>
    </dgm:pt>
    <dgm:pt modelId="{19CDAF88-D02B-2548-A33D-A0300ECD1068}" type="pres">
      <dgm:prSet presAssocID="{D9F48343-8DE0-F846-AADE-B3C61AE54E6B}" presName="linear" presStyleCnt="0">
        <dgm:presLayoutVars>
          <dgm:dir/>
          <dgm:animLvl val="lvl"/>
          <dgm:resizeHandles val="exact"/>
        </dgm:presLayoutVars>
      </dgm:prSet>
      <dgm:spPr/>
    </dgm:pt>
    <dgm:pt modelId="{9636C0BE-867A-594C-AFAB-5CA6E83AC91E}" type="pres">
      <dgm:prSet presAssocID="{2A77CAFF-506D-4446-81CE-6520AE0D5069}" presName="parentLin" presStyleCnt="0"/>
      <dgm:spPr/>
    </dgm:pt>
    <dgm:pt modelId="{50658D58-6B67-474F-AC81-4E0C6EAA81B8}" type="pres">
      <dgm:prSet presAssocID="{2A77CAFF-506D-4446-81CE-6520AE0D5069}" presName="parentLeftMargin" presStyleLbl="node1" presStyleIdx="0" presStyleCnt="2"/>
      <dgm:spPr/>
    </dgm:pt>
    <dgm:pt modelId="{B52692C2-21A9-0846-92D0-2BB93B1D3C32}" type="pres">
      <dgm:prSet presAssocID="{2A77CAFF-506D-4446-81CE-6520AE0D5069}" presName="parentText" presStyleLbl="node1" presStyleIdx="0" presStyleCnt="2" custScaleX="149705" custScaleY="29040" custLinFactNeighborX="-45160" custLinFactNeighborY="-34463">
        <dgm:presLayoutVars>
          <dgm:chMax val="0"/>
          <dgm:bulletEnabled val="1"/>
        </dgm:presLayoutVars>
      </dgm:prSet>
      <dgm:spPr/>
    </dgm:pt>
    <dgm:pt modelId="{574B36F9-C023-B446-8CD8-BC677EF8D8EC}" type="pres">
      <dgm:prSet presAssocID="{2A77CAFF-506D-4446-81CE-6520AE0D5069}" presName="negativeSpace" presStyleCnt="0"/>
      <dgm:spPr/>
    </dgm:pt>
    <dgm:pt modelId="{60E1D826-4D52-7C40-BD2C-66510F46BB4D}" type="pres">
      <dgm:prSet presAssocID="{2A77CAFF-506D-4446-81CE-6520AE0D5069}" presName="childText" presStyleLbl="conFgAcc1" presStyleIdx="0" presStyleCnt="2" custScaleY="98069" custLinFactNeighborY="6546">
        <dgm:presLayoutVars>
          <dgm:bulletEnabled val="1"/>
        </dgm:presLayoutVars>
      </dgm:prSet>
      <dgm:spPr/>
    </dgm:pt>
    <dgm:pt modelId="{8408439A-24BD-D341-B97C-C26DAC6DB1F6}" type="pres">
      <dgm:prSet presAssocID="{D4542D07-B8FE-4E4C-9A6D-E43FAA438945}" presName="spaceBetweenRectangles" presStyleCnt="0"/>
      <dgm:spPr/>
    </dgm:pt>
    <dgm:pt modelId="{A7A64BB5-8266-8743-B0B0-597DBA5C3C9A}" type="pres">
      <dgm:prSet presAssocID="{0497B679-C5B3-664D-B266-0F90AF200B8D}" presName="parentLin" presStyleCnt="0"/>
      <dgm:spPr/>
    </dgm:pt>
    <dgm:pt modelId="{0E9D7011-BA04-064C-BFFE-84AFAB5833B3}" type="pres">
      <dgm:prSet presAssocID="{0497B679-C5B3-664D-B266-0F90AF200B8D}" presName="parentLeftMargin" presStyleLbl="node1" presStyleIdx="0" presStyleCnt="2"/>
      <dgm:spPr/>
    </dgm:pt>
    <dgm:pt modelId="{0DF01C3F-4877-1042-80B4-04DCB8113997}" type="pres">
      <dgm:prSet presAssocID="{0497B679-C5B3-664D-B266-0F90AF200B8D}" presName="parentText" presStyleLbl="node1" presStyleIdx="1" presStyleCnt="2" custScaleX="137563" custScaleY="48399" custLinFactNeighborX="-46151" custLinFactNeighborY="-12329">
        <dgm:presLayoutVars>
          <dgm:chMax val="0"/>
          <dgm:bulletEnabled val="1"/>
        </dgm:presLayoutVars>
      </dgm:prSet>
      <dgm:spPr/>
    </dgm:pt>
    <dgm:pt modelId="{7D476061-E76C-CF45-A671-EE59F9D71B35}" type="pres">
      <dgm:prSet presAssocID="{0497B679-C5B3-664D-B266-0F90AF200B8D}" presName="negativeSpace" presStyleCnt="0"/>
      <dgm:spPr/>
    </dgm:pt>
    <dgm:pt modelId="{4A20B6CB-ED1F-B74A-A543-4E38017EFB07}" type="pres">
      <dgm:prSet presAssocID="{0497B679-C5B3-664D-B266-0F90AF200B8D}" presName="childText" presStyleLbl="conFgAcc1" presStyleIdx="1" presStyleCnt="2" custScaleY="96478" custLinFactNeighborY="27005">
        <dgm:presLayoutVars>
          <dgm:bulletEnabled val="1"/>
        </dgm:presLayoutVars>
      </dgm:prSet>
      <dgm:spPr/>
    </dgm:pt>
  </dgm:ptLst>
  <dgm:cxnLst>
    <dgm:cxn modelId="{40098506-92C7-3641-95B2-9FBC7E1F1D2E}" type="presOf" srcId="{2A77CAFF-506D-4446-81CE-6520AE0D5069}" destId="{50658D58-6B67-474F-AC81-4E0C6EAA81B8}" srcOrd="0" destOrd="0" presId="urn:microsoft.com/office/officeart/2005/8/layout/list1"/>
    <dgm:cxn modelId="{CD3B800B-AE6A-458C-B445-ABB8D72F3413}" srcId="{2A77CAFF-506D-4446-81CE-6520AE0D5069}" destId="{ACACACDB-2627-4308-8800-B674FB83BFB3}" srcOrd="1" destOrd="0" parTransId="{FC279CAA-D12E-4494-ACC4-FDFA94291797}" sibTransId="{D466E27D-7611-4BC8-8A61-3E0E8DE4F64B}"/>
    <dgm:cxn modelId="{97B8C319-D978-4E43-81AD-F758E333BDDD}" srcId="{2A77CAFF-506D-4446-81CE-6520AE0D5069}" destId="{06FA1E1D-0193-2F46-BDB1-E4CEE124BB78}" srcOrd="0" destOrd="0" parTransId="{DA1F6CA9-5507-6C49-9EB8-E360A248B04F}" sibTransId="{58177237-42E8-D747-961B-9674C033C12B}"/>
    <dgm:cxn modelId="{306A3934-1A6B-384C-BD6A-F48BF86A9EED}" srcId="{D9F48343-8DE0-F846-AADE-B3C61AE54E6B}" destId="{0497B679-C5B3-664D-B266-0F90AF200B8D}" srcOrd="1" destOrd="0" parTransId="{30C227F6-71A7-B048-9D03-4A53AB680389}" sibTransId="{9BFE7B78-0AB8-DA45-B931-29B10B404EBB}"/>
    <dgm:cxn modelId="{0764393F-0BA5-A34F-9364-CA62C63F1310}" type="presOf" srcId="{2A77CAFF-506D-4446-81CE-6520AE0D5069}" destId="{B52692C2-21A9-0846-92D0-2BB93B1D3C32}" srcOrd="1" destOrd="0" presId="urn:microsoft.com/office/officeart/2005/8/layout/list1"/>
    <dgm:cxn modelId="{77B9DB3F-52FC-F941-878B-D079ABBC3212}" srcId="{D9F48343-8DE0-F846-AADE-B3C61AE54E6B}" destId="{2A77CAFF-506D-4446-81CE-6520AE0D5069}" srcOrd="0" destOrd="0" parTransId="{FEC91CFC-5711-064B-A66C-968608F7D960}" sibTransId="{D4542D07-B8FE-4E4C-9A6D-E43FAA438945}"/>
    <dgm:cxn modelId="{E4115474-DDB2-A046-A022-0EA5018FA59C}" type="presOf" srcId="{0497B679-C5B3-664D-B266-0F90AF200B8D}" destId="{0E9D7011-BA04-064C-BFFE-84AFAB5833B3}" srcOrd="0" destOrd="0" presId="urn:microsoft.com/office/officeart/2005/8/layout/list1"/>
    <dgm:cxn modelId="{BB222D96-AC8D-DB41-AC1A-C02E923F0383}" srcId="{0497B679-C5B3-664D-B266-0F90AF200B8D}" destId="{5C1C6F88-762B-F947-9AF7-09146C9E1EFB}" srcOrd="0" destOrd="0" parTransId="{295A3F86-7F9F-F748-9D2C-A7A632B8EAF5}" sibTransId="{ACF22615-BAFA-9744-AFFE-1D82C0127B99}"/>
    <dgm:cxn modelId="{2E021DB4-7CAC-924B-9E60-53B9C0EA6C57}" type="presOf" srcId="{0497B679-C5B3-664D-B266-0F90AF200B8D}" destId="{0DF01C3F-4877-1042-80B4-04DCB8113997}" srcOrd="1" destOrd="0" presId="urn:microsoft.com/office/officeart/2005/8/layout/list1"/>
    <dgm:cxn modelId="{D8C32DC1-E2DA-2549-8236-AFEDE99F94E7}" type="presOf" srcId="{D9F48343-8DE0-F846-AADE-B3C61AE54E6B}" destId="{19CDAF88-D02B-2548-A33D-A0300ECD1068}" srcOrd="0" destOrd="0" presId="urn:microsoft.com/office/officeart/2005/8/layout/list1"/>
    <dgm:cxn modelId="{48C82CD3-1AB4-403A-B3AB-6E2D8F59D610}" type="presOf" srcId="{ACACACDB-2627-4308-8800-B674FB83BFB3}" destId="{60E1D826-4D52-7C40-BD2C-66510F46BB4D}" srcOrd="0" destOrd="1" presId="urn:microsoft.com/office/officeart/2005/8/layout/list1"/>
    <dgm:cxn modelId="{4FAE51E4-F7CA-4B48-B3AA-A376BE65B8B7}" type="presOf" srcId="{5C1C6F88-762B-F947-9AF7-09146C9E1EFB}" destId="{4A20B6CB-ED1F-B74A-A543-4E38017EFB07}" srcOrd="0" destOrd="0" presId="urn:microsoft.com/office/officeart/2005/8/layout/list1"/>
    <dgm:cxn modelId="{7F43BFF5-8C81-4C4A-87BD-713E12069818}" type="presOf" srcId="{06FA1E1D-0193-2F46-BDB1-E4CEE124BB78}" destId="{60E1D826-4D52-7C40-BD2C-66510F46BB4D}" srcOrd="0" destOrd="0" presId="urn:microsoft.com/office/officeart/2005/8/layout/list1"/>
    <dgm:cxn modelId="{ACA0F2C3-6C8D-D34B-86FB-B07337383682}" type="presParOf" srcId="{19CDAF88-D02B-2548-A33D-A0300ECD1068}" destId="{9636C0BE-867A-594C-AFAB-5CA6E83AC91E}" srcOrd="0" destOrd="0" presId="urn:microsoft.com/office/officeart/2005/8/layout/list1"/>
    <dgm:cxn modelId="{E4D4A3A2-3EC6-5940-88DC-63B3D92C58BF}" type="presParOf" srcId="{9636C0BE-867A-594C-AFAB-5CA6E83AC91E}" destId="{50658D58-6B67-474F-AC81-4E0C6EAA81B8}" srcOrd="0" destOrd="0" presId="urn:microsoft.com/office/officeart/2005/8/layout/list1"/>
    <dgm:cxn modelId="{3FE6099F-4904-2946-ACE5-020627576E97}" type="presParOf" srcId="{9636C0BE-867A-594C-AFAB-5CA6E83AC91E}" destId="{B52692C2-21A9-0846-92D0-2BB93B1D3C32}" srcOrd="1" destOrd="0" presId="urn:microsoft.com/office/officeart/2005/8/layout/list1"/>
    <dgm:cxn modelId="{27EBF39D-E030-2C4F-945B-29D0CF666612}" type="presParOf" srcId="{19CDAF88-D02B-2548-A33D-A0300ECD1068}" destId="{574B36F9-C023-B446-8CD8-BC677EF8D8EC}" srcOrd="1" destOrd="0" presId="urn:microsoft.com/office/officeart/2005/8/layout/list1"/>
    <dgm:cxn modelId="{7C8E55CB-A10A-7E42-8618-40D5461214E9}" type="presParOf" srcId="{19CDAF88-D02B-2548-A33D-A0300ECD1068}" destId="{60E1D826-4D52-7C40-BD2C-66510F46BB4D}" srcOrd="2" destOrd="0" presId="urn:microsoft.com/office/officeart/2005/8/layout/list1"/>
    <dgm:cxn modelId="{ED8E66C4-D603-A04B-BA36-FDC56012393F}" type="presParOf" srcId="{19CDAF88-D02B-2548-A33D-A0300ECD1068}" destId="{8408439A-24BD-D341-B97C-C26DAC6DB1F6}" srcOrd="3" destOrd="0" presId="urn:microsoft.com/office/officeart/2005/8/layout/list1"/>
    <dgm:cxn modelId="{4AF8D25C-3B6A-674A-A48B-4B9E3BBAB546}" type="presParOf" srcId="{19CDAF88-D02B-2548-A33D-A0300ECD1068}" destId="{A7A64BB5-8266-8743-B0B0-597DBA5C3C9A}" srcOrd="4" destOrd="0" presId="urn:microsoft.com/office/officeart/2005/8/layout/list1"/>
    <dgm:cxn modelId="{333E033A-AAF8-7442-BAC4-1881641899D0}" type="presParOf" srcId="{A7A64BB5-8266-8743-B0B0-597DBA5C3C9A}" destId="{0E9D7011-BA04-064C-BFFE-84AFAB5833B3}" srcOrd="0" destOrd="0" presId="urn:microsoft.com/office/officeart/2005/8/layout/list1"/>
    <dgm:cxn modelId="{D538B515-38B7-B546-8549-C669D3A6BF76}" type="presParOf" srcId="{A7A64BB5-8266-8743-B0B0-597DBA5C3C9A}" destId="{0DF01C3F-4877-1042-80B4-04DCB8113997}" srcOrd="1" destOrd="0" presId="urn:microsoft.com/office/officeart/2005/8/layout/list1"/>
    <dgm:cxn modelId="{B88CEDCE-C0B6-E445-A125-90167E64D0C5}" type="presParOf" srcId="{19CDAF88-D02B-2548-A33D-A0300ECD1068}" destId="{7D476061-E76C-CF45-A671-EE59F9D71B35}" srcOrd="5" destOrd="0" presId="urn:microsoft.com/office/officeart/2005/8/layout/list1"/>
    <dgm:cxn modelId="{9B855459-0DC1-4C4A-97C5-672941E30FB0}" type="presParOf" srcId="{19CDAF88-D02B-2548-A33D-A0300ECD1068}" destId="{4A20B6CB-ED1F-B74A-A543-4E38017EFB07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9F48343-8DE0-F846-AADE-B3C61AE54E6B}" type="doc">
      <dgm:prSet loTypeId="urn:microsoft.com/office/officeart/2005/8/layout/list1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CF969621-50C9-3543-B37D-96DA35506F5E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Atkinson Hyperlegible" pitchFamily="2" charset="0"/>
            </a:rPr>
            <a:t>Start Early</a:t>
          </a:r>
        </a:p>
      </dgm:t>
    </dgm:pt>
    <dgm:pt modelId="{11099432-B531-084C-AC0C-5002F8AAA19A}" type="par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E5A4C44D-3766-4144-BA41-A89C610892F2}" type="sib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D8F0480E-6A09-B24C-8EC7-17E644FB0335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Atkinson Hyperlegible" pitchFamily="2" charset="0"/>
              <a:cs typeface="Arial" panose="020B0604020202020204" pitchFamily="34" charset="0"/>
            </a:rPr>
            <a:t>Don’t Share Work</a:t>
          </a:r>
        </a:p>
      </dgm:t>
    </dgm:pt>
    <dgm:pt modelId="{BDEEA424-85EE-D34B-BF57-5CE1870E0D1D}" type="par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CF28D06E-5681-9749-BA7D-D7B168799C55}" type="sib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C9C01A64-A9AE-9F41-9980-3A03F23DF18F}">
      <dgm:prSet custT="1"/>
      <dgm:spPr/>
      <dgm:t>
        <a:bodyPr tIns="457200"/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ts val="500"/>
            </a:spcBef>
            <a:buFont typeface="Arial" panose="020B0604020202020204" pitchFamily="34" charset="0"/>
            <a:buChar char="•"/>
          </a:pPr>
          <a:r>
            <a:rPr lang="en-US" sz="2400" b="0" i="0" kern="1200" dirty="0">
              <a:latin typeface="Atkinson Hyperlegible" pitchFamily="2" charset="0"/>
              <a:ea typeface="+mn-ea"/>
              <a:cs typeface="+mn-cs"/>
            </a:rPr>
            <a:t>Poor time management creates pressure to cheat</a:t>
          </a:r>
        </a:p>
      </dgm:t>
    </dgm:pt>
    <dgm:pt modelId="{5B5BD091-C677-CC4A-B281-0B35113DE466}" type="parTrans" cxnId="{1F27B537-3BB6-F540-9A6B-D584794017CF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C6A1AAE9-DCF1-A34E-9DF3-B1E5125DB1A7}" type="sibTrans" cxnId="{1F27B537-3BB6-F540-9A6B-D584794017CF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EB01AFA3-D719-CA49-B600-5D8DB95DA993}">
      <dgm:prSet custT="1"/>
      <dgm:spPr/>
      <dgm:t>
        <a:bodyPr tIns="457200"/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ts val="500"/>
            </a:spcBef>
            <a:buFont typeface="Arial" panose="020B0604020202020204" pitchFamily="34" charset="0"/>
            <a:buChar char="•"/>
          </a:pPr>
          <a:r>
            <a:rPr lang="en-US" sz="2400" b="0" i="0" kern="1200" dirty="0">
              <a:latin typeface="Atkinson Hyperlegible" pitchFamily="2" charset="0"/>
              <a:ea typeface="+mn-ea"/>
              <a:cs typeface="+mn-cs"/>
            </a:rPr>
            <a:t>You are also penalized if your work is copied!</a:t>
          </a:r>
        </a:p>
      </dgm:t>
    </dgm:pt>
    <dgm:pt modelId="{D2C404CE-955A-E440-93F3-FECEF695A6F8}" type="sibTrans" cxnId="{761E9A51-4417-9343-AF54-0F688CC81881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FCF8A829-3899-524F-8875-01875812C57A}" type="parTrans" cxnId="{761E9A51-4417-9343-AF54-0F688CC81881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19CDAF88-D02B-2548-A33D-A0300ECD1068}" type="pres">
      <dgm:prSet presAssocID="{D9F48343-8DE0-F846-AADE-B3C61AE54E6B}" presName="linear" presStyleCnt="0">
        <dgm:presLayoutVars>
          <dgm:dir/>
          <dgm:animLvl val="lvl"/>
          <dgm:resizeHandles val="exact"/>
        </dgm:presLayoutVars>
      </dgm:prSet>
      <dgm:spPr/>
    </dgm:pt>
    <dgm:pt modelId="{2D8B8803-F5D9-2443-AE8E-9B67A29D90C6}" type="pres">
      <dgm:prSet presAssocID="{CF969621-50C9-3543-B37D-96DA35506F5E}" presName="parentLin" presStyleCnt="0"/>
      <dgm:spPr/>
    </dgm:pt>
    <dgm:pt modelId="{BD540A55-5730-1E4D-A47B-0AC88A665C27}" type="pres">
      <dgm:prSet presAssocID="{CF969621-50C9-3543-B37D-96DA35506F5E}" presName="parentLeftMargin" presStyleLbl="node1" presStyleIdx="0" presStyleCnt="2"/>
      <dgm:spPr/>
    </dgm:pt>
    <dgm:pt modelId="{0F35545A-63AC-2749-B397-8A76B233549A}" type="pres">
      <dgm:prSet presAssocID="{CF969621-50C9-3543-B37D-96DA35506F5E}" presName="parentText" presStyleLbl="node1" presStyleIdx="0" presStyleCnt="2" custScaleX="124885" custScaleY="28593" custLinFactNeighborX="10916" custLinFactNeighborY="-55377">
        <dgm:presLayoutVars>
          <dgm:chMax val="0"/>
          <dgm:bulletEnabled val="1"/>
        </dgm:presLayoutVars>
      </dgm:prSet>
      <dgm:spPr/>
    </dgm:pt>
    <dgm:pt modelId="{18AF9D62-2C4D-9849-95A3-25AC52EF5467}" type="pres">
      <dgm:prSet presAssocID="{CF969621-50C9-3543-B37D-96DA35506F5E}" presName="negativeSpace" presStyleCnt="0"/>
      <dgm:spPr/>
    </dgm:pt>
    <dgm:pt modelId="{7ED5F499-C261-224D-B17C-9F3D94708226}" type="pres">
      <dgm:prSet presAssocID="{CF969621-50C9-3543-B37D-96DA35506F5E}" presName="childText" presStyleLbl="conFgAcc1" presStyleIdx="0" presStyleCnt="2" custScaleY="103275" custLinFactNeighborY="-47588">
        <dgm:presLayoutVars>
          <dgm:bulletEnabled val="1"/>
        </dgm:presLayoutVars>
      </dgm:prSet>
      <dgm:spPr/>
    </dgm:pt>
    <dgm:pt modelId="{36A570E5-4241-C449-816B-9A191FC408B8}" type="pres">
      <dgm:prSet presAssocID="{E5A4C44D-3766-4144-BA41-A89C610892F2}" presName="spaceBetweenRectangles" presStyleCnt="0"/>
      <dgm:spPr/>
    </dgm:pt>
    <dgm:pt modelId="{FD453A06-8FEB-7F45-85FD-7D3C28F76E64}" type="pres">
      <dgm:prSet presAssocID="{D8F0480E-6A09-B24C-8EC7-17E644FB0335}" presName="parentLin" presStyleCnt="0"/>
      <dgm:spPr/>
    </dgm:pt>
    <dgm:pt modelId="{3DCCB7E0-EC79-5449-81CF-ADAA2401BB5D}" type="pres">
      <dgm:prSet presAssocID="{D8F0480E-6A09-B24C-8EC7-17E644FB0335}" presName="parentLeftMargin" presStyleLbl="node1" presStyleIdx="0" presStyleCnt="2"/>
      <dgm:spPr/>
    </dgm:pt>
    <dgm:pt modelId="{E3913EB3-1B4C-7A41-A53B-03454275C5A6}" type="pres">
      <dgm:prSet presAssocID="{D8F0480E-6A09-B24C-8EC7-17E644FB0335}" presName="parentText" presStyleLbl="node1" presStyleIdx="1" presStyleCnt="2" custScaleX="126012" custScaleY="28593" custLinFactNeighborY="-12702">
        <dgm:presLayoutVars>
          <dgm:chMax val="0"/>
          <dgm:bulletEnabled val="1"/>
        </dgm:presLayoutVars>
      </dgm:prSet>
      <dgm:spPr/>
    </dgm:pt>
    <dgm:pt modelId="{2A2770FD-B27C-AC43-8652-A1AA47C6A90A}" type="pres">
      <dgm:prSet presAssocID="{D8F0480E-6A09-B24C-8EC7-17E644FB0335}" presName="negativeSpace" presStyleCnt="0"/>
      <dgm:spPr/>
    </dgm:pt>
    <dgm:pt modelId="{D5CAFA39-F3C0-AB45-827B-94DCA3729232}" type="pres">
      <dgm:prSet presAssocID="{D8F0480E-6A09-B24C-8EC7-17E644FB0335}" presName="childText" presStyleLbl="conFgAcc1" presStyleIdx="1" presStyleCnt="2" custScaleY="103275" custLinFactNeighborY="46910">
        <dgm:presLayoutVars>
          <dgm:bulletEnabled val="1"/>
        </dgm:presLayoutVars>
      </dgm:prSet>
      <dgm:spPr/>
    </dgm:pt>
  </dgm:ptLst>
  <dgm:cxnLst>
    <dgm:cxn modelId="{568C1F1B-239A-4645-ACBC-852DB847899A}" type="presOf" srcId="{D8F0480E-6A09-B24C-8EC7-17E644FB0335}" destId="{3DCCB7E0-EC79-5449-81CF-ADAA2401BB5D}" srcOrd="0" destOrd="0" presId="urn:microsoft.com/office/officeart/2005/8/layout/list1"/>
    <dgm:cxn modelId="{DF75F524-457D-FA41-AED2-5D9CDEB983A4}" srcId="{D9F48343-8DE0-F846-AADE-B3C61AE54E6B}" destId="{CF969621-50C9-3543-B37D-96DA35506F5E}" srcOrd="0" destOrd="0" parTransId="{11099432-B531-084C-AC0C-5002F8AAA19A}" sibTransId="{E5A4C44D-3766-4144-BA41-A89C610892F2}"/>
    <dgm:cxn modelId="{9104BC29-BE89-2C42-9B6C-71CE46E3D03B}" type="presOf" srcId="{C9C01A64-A9AE-9F41-9980-3A03F23DF18F}" destId="{7ED5F499-C261-224D-B17C-9F3D94708226}" srcOrd="0" destOrd="0" presId="urn:microsoft.com/office/officeart/2005/8/layout/list1"/>
    <dgm:cxn modelId="{1F27B537-3BB6-F540-9A6B-D584794017CF}" srcId="{CF969621-50C9-3543-B37D-96DA35506F5E}" destId="{C9C01A64-A9AE-9F41-9980-3A03F23DF18F}" srcOrd="0" destOrd="0" parTransId="{5B5BD091-C677-CC4A-B281-0B35113DE466}" sibTransId="{C6A1AAE9-DCF1-A34E-9DF3-B1E5125DB1A7}"/>
    <dgm:cxn modelId="{761E9A51-4417-9343-AF54-0F688CC81881}" srcId="{D8F0480E-6A09-B24C-8EC7-17E644FB0335}" destId="{EB01AFA3-D719-CA49-B600-5D8DB95DA993}" srcOrd="0" destOrd="0" parTransId="{FCF8A829-3899-524F-8875-01875812C57A}" sibTransId="{D2C404CE-955A-E440-93F3-FECEF695A6F8}"/>
    <dgm:cxn modelId="{8142519A-B2F1-7249-A9B4-5897CA5C03C1}" type="presOf" srcId="{CF969621-50C9-3543-B37D-96DA35506F5E}" destId="{BD540A55-5730-1E4D-A47B-0AC88A665C27}" srcOrd="0" destOrd="0" presId="urn:microsoft.com/office/officeart/2005/8/layout/list1"/>
    <dgm:cxn modelId="{A3A1D8A3-50B4-6C42-858A-5E2B4617A5F2}" type="presOf" srcId="{EB01AFA3-D719-CA49-B600-5D8DB95DA993}" destId="{D5CAFA39-F3C0-AB45-827B-94DCA3729232}" srcOrd="0" destOrd="0" presId="urn:microsoft.com/office/officeart/2005/8/layout/list1"/>
    <dgm:cxn modelId="{CAE9E3A9-D442-564B-BE56-6C35DD0C96AE}" type="presOf" srcId="{D8F0480E-6A09-B24C-8EC7-17E644FB0335}" destId="{E3913EB3-1B4C-7A41-A53B-03454275C5A6}" srcOrd="1" destOrd="0" presId="urn:microsoft.com/office/officeart/2005/8/layout/list1"/>
    <dgm:cxn modelId="{D8C32DC1-E2DA-2549-8236-AFEDE99F94E7}" type="presOf" srcId="{D9F48343-8DE0-F846-AADE-B3C61AE54E6B}" destId="{19CDAF88-D02B-2548-A33D-A0300ECD1068}" srcOrd="0" destOrd="0" presId="urn:microsoft.com/office/officeart/2005/8/layout/list1"/>
    <dgm:cxn modelId="{FC3D3ED0-EC3A-D749-8F02-E9F54363E13E}" type="presOf" srcId="{CF969621-50C9-3543-B37D-96DA35506F5E}" destId="{0F35545A-63AC-2749-B397-8A76B233549A}" srcOrd="1" destOrd="0" presId="urn:microsoft.com/office/officeart/2005/8/layout/list1"/>
    <dgm:cxn modelId="{9AABA6F1-C61B-5445-BD9E-0AE3C3A72ED6}" srcId="{D9F48343-8DE0-F846-AADE-B3C61AE54E6B}" destId="{D8F0480E-6A09-B24C-8EC7-17E644FB0335}" srcOrd="1" destOrd="0" parTransId="{BDEEA424-85EE-D34B-BF57-5CE1870E0D1D}" sibTransId="{CF28D06E-5681-9749-BA7D-D7B168799C55}"/>
    <dgm:cxn modelId="{571E0CCF-CE0E-8D49-B5C1-175962256207}" type="presParOf" srcId="{19CDAF88-D02B-2548-A33D-A0300ECD1068}" destId="{2D8B8803-F5D9-2443-AE8E-9B67A29D90C6}" srcOrd="0" destOrd="0" presId="urn:microsoft.com/office/officeart/2005/8/layout/list1"/>
    <dgm:cxn modelId="{044EF2FD-F56B-C143-93A0-D37B2C888AAB}" type="presParOf" srcId="{2D8B8803-F5D9-2443-AE8E-9B67A29D90C6}" destId="{BD540A55-5730-1E4D-A47B-0AC88A665C27}" srcOrd="0" destOrd="0" presId="urn:microsoft.com/office/officeart/2005/8/layout/list1"/>
    <dgm:cxn modelId="{45069BA8-4A1F-A442-8DEA-AB71ACDF54E6}" type="presParOf" srcId="{2D8B8803-F5D9-2443-AE8E-9B67A29D90C6}" destId="{0F35545A-63AC-2749-B397-8A76B233549A}" srcOrd="1" destOrd="0" presId="urn:microsoft.com/office/officeart/2005/8/layout/list1"/>
    <dgm:cxn modelId="{5B879A51-A627-2143-AF48-890A17E25AEA}" type="presParOf" srcId="{19CDAF88-D02B-2548-A33D-A0300ECD1068}" destId="{18AF9D62-2C4D-9849-95A3-25AC52EF5467}" srcOrd="1" destOrd="0" presId="urn:microsoft.com/office/officeart/2005/8/layout/list1"/>
    <dgm:cxn modelId="{C4FC2E7D-7E2E-6E42-AC68-F7408C32E2C1}" type="presParOf" srcId="{19CDAF88-D02B-2548-A33D-A0300ECD1068}" destId="{7ED5F499-C261-224D-B17C-9F3D94708226}" srcOrd="2" destOrd="0" presId="urn:microsoft.com/office/officeart/2005/8/layout/list1"/>
    <dgm:cxn modelId="{70BE4F6E-B33C-134B-B2A1-926BBC76351C}" type="presParOf" srcId="{19CDAF88-D02B-2548-A33D-A0300ECD1068}" destId="{36A570E5-4241-C449-816B-9A191FC408B8}" srcOrd="3" destOrd="0" presId="urn:microsoft.com/office/officeart/2005/8/layout/list1"/>
    <dgm:cxn modelId="{2B16A93A-2A03-B046-A1BE-A96E8DD090CE}" type="presParOf" srcId="{19CDAF88-D02B-2548-A33D-A0300ECD1068}" destId="{FD453A06-8FEB-7F45-85FD-7D3C28F76E64}" srcOrd="4" destOrd="0" presId="urn:microsoft.com/office/officeart/2005/8/layout/list1"/>
    <dgm:cxn modelId="{69EF21E9-9B03-074C-9761-21F9B4D5D7B7}" type="presParOf" srcId="{FD453A06-8FEB-7F45-85FD-7D3C28F76E64}" destId="{3DCCB7E0-EC79-5449-81CF-ADAA2401BB5D}" srcOrd="0" destOrd="0" presId="urn:microsoft.com/office/officeart/2005/8/layout/list1"/>
    <dgm:cxn modelId="{A67079FD-63AA-CA47-A4FF-D0C5AE514B89}" type="presParOf" srcId="{FD453A06-8FEB-7F45-85FD-7D3C28F76E64}" destId="{E3913EB3-1B4C-7A41-A53B-03454275C5A6}" srcOrd="1" destOrd="0" presId="urn:microsoft.com/office/officeart/2005/8/layout/list1"/>
    <dgm:cxn modelId="{E34BF244-07F6-8347-AC47-FA5E10CF880A}" type="presParOf" srcId="{19CDAF88-D02B-2548-A33D-A0300ECD1068}" destId="{2A2770FD-B27C-AC43-8652-A1AA47C6A90A}" srcOrd="5" destOrd="0" presId="urn:microsoft.com/office/officeart/2005/8/layout/list1"/>
    <dgm:cxn modelId="{3D642794-3458-BC47-AF21-0F969157ED1A}" type="presParOf" srcId="{19CDAF88-D02B-2548-A33D-A0300ECD1068}" destId="{D5CAFA39-F3C0-AB45-827B-94DCA3729232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B2CE6E-692E-4E48-967E-4F34F7D865AA}">
      <dsp:nvSpPr>
        <dsp:cNvPr id="0" name=""/>
        <dsp:cNvSpPr/>
      </dsp:nvSpPr>
      <dsp:spPr>
        <a:xfrm rot="5400000">
          <a:off x="5446009" y="-2163614"/>
          <a:ext cx="1508140" cy="5835368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i="0" kern="1200" dirty="0">
              <a:latin typeface="Atkinson Hyperlegible" pitchFamily="2" charset="0"/>
            </a:rPr>
            <a:t>Recorded, documented data 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i="0" kern="1200" dirty="0">
              <a:latin typeface="Atkinson Hyperlegible" pitchFamily="2" charset="0"/>
            </a:rPr>
            <a:t>Calculation and synthesis</a:t>
          </a:r>
        </a:p>
      </dsp:txBody>
      <dsp:txXfrm rot="-5400000">
        <a:off x="3282396" y="73620"/>
        <a:ext cx="5761747" cy="1360898"/>
      </dsp:txXfrm>
    </dsp:sp>
    <dsp:sp modelId="{B3552255-0A82-D946-82B5-D72CBEA7B240}">
      <dsp:nvSpPr>
        <dsp:cNvPr id="0" name=""/>
        <dsp:cNvSpPr/>
      </dsp:nvSpPr>
      <dsp:spPr>
        <a:xfrm>
          <a:off x="0" y="0"/>
          <a:ext cx="3282395" cy="150875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i="0" kern="1200" dirty="0">
              <a:latin typeface="Atkinson Hyperlegible" pitchFamily="2" charset="0"/>
              <a:cs typeface="Arial" panose="020B0604020202020204" pitchFamily="34" charset="0"/>
            </a:rPr>
            <a:t>Direct evidence</a:t>
          </a:r>
        </a:p>
      </dsp:txBody>
      <dsp:txXfrm>
        <a:off x="73651" y="73651"/>
        <a:ext cx="3135093" cy="1361453"/>
      </dsp:txXfrm>
    </dsp:sp>
    <dsp:sp modelId="{38E62915-B633-EF45-9E52-076C526E9E4F}">
      <dsp:nvSpPr>
        <dsp:cNvPr id="0" name=""/>
        <dsp:cNvSpPr/>
      </dsp:nvSpPr>
      <dsp:spPr>
        <a:xfrm rot="5400000">
          <a:off x="5017762" y="-76957"/>
          <a:ext cx="2364634" cy="5835368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i="0" kern="1200" dirty="0">
              <a:latin typeface="Atkinson Hyperlegible" pitchFamily="2" charset="0"/>
            </a:rPr>
            <a:t>Previous work acknowledged</a:t>
          </a:r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i="0" kern="1200" dirty="0">
              <a:latin typeface="Atkinson Hyperlegible" pitchFamily="2" charset="0"/>
            </a:rPr>
            <a:t>New work contextualized</a:t>
          </a:r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i="0" kern="1200" dirty="0">
              <a:latin typeface="Atkinson Hyperlegible" pitchFamily="2" charset="0"/>
            </a:rPr>
            <a:t>Validity of assertions testable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i="0" kern="1200" dirty="0">
              <a:latin typeface="Atkinson Hyperlegible" pitchFamily="2" charset="0"/>
            </a:rPr>
            <a:t>Sources transparent &amp; testable</a:t>
          </a:r>
        </a:p>
      </dsp:txBody>
      <dsp:txXfrm rot="-5400000">
        <a:off x="3282395" y="1773842"/>
        <a:ext cx="5719936" cy="2133770"/>
      </dsp:txXfrm>
    </dsp:sp>
    <dsp:sp modelId="{DBB56690-D41D-3944-9015-7E876A2A936E}">
      <dsp:nvSpPr>
        <dsp:cNvPr id="0" name=""/>
        <dsp:cNvSpPr/>
      </dsp:nvSpPr>
      <dsp:spPr>
        <a:xfrm>
          <a:off x="0" y="1704139"/>
          <a:ext cx="3282395" cy="232077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i="0" kern="1200" dirty="0">
              <a:latin typeface="Atkinson Hyperlegible" pitchFamily="2" charset="0"/>
              <a:cs typeface="Arial" panose="020B0604020202020204" pitchFamily="34" charset="0"/>
            </a:rPr>
            <a:t>Properly cited from outside sources</a:t>
          </a:r>
        </a:p>
      </dsp:txBody>
      <dsp:txXfrm>
        <a:off x="113291" y="1817430"/>
        <a:ext cx="3055813" cy="20941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B2CE6E-692E-4E48-967E-4F34F7D865AA}">
      <dsp:nvSpPr>
        <dsp:cNvPr id="0" name=""/>
        <dsp:cNvSpPr/>
      </dsp:nvSpPr>
      <dsp:spPr>
        <a:xfrm rot="5400000">
          <a:off x="5368889" y="-2733455"/>
          <a:ext cx="1808225" cy="7407563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b="0" i="0" kern="1200" dirty="0">
              <a:latin typeface="Atkinson Hyperlegible" pitchFamily="2" charset="0"/>
            </a:rPr>
            <a:t>Damage to science!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b="0" i="0" kern="1200" dirty="0">
              <a:latin typeface="Atkinson Hyperlegible" pitchFamily="2" charset="0"/>
            </a:rPr>
            <a:t>Civil penalties (lawsuits)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b="0" i="0" kern="1200" dirty="0">
              <a:latin typeface="Atkinson Hyperlegible" pitchFamily="2" charset="0"/>
            </a:rPr>
            <a:t>Loss of reputation, career</a:t>
          </a:r>
        </a:p>
      </dsp:txBody>
      <dsp:txXfrm rot="-5400000">
        <a:off x="2569220" y="154484"/>
        <a:ext cx="7319293" cy="1631685"/>
      </dsp:txXfrm>
    </dsp:sp>
    <dsp:sp modelId="{B3552255-0A82-D946-82B5-D72CBEA7B240}">
      <dsp:nvSpPr>
        <dsp:cNvPr id="0" name=""/>
        <dsp:cNvSpPr/>
      </dsp:nvSpPr>
      <dsp:spPr>
        <a:xfrm>
          <a:off x="0" y="0"/>
          <a:ext cx="2567822" cy="1783791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i="0" kern="1200" dirty="0">
              <a:latin typeface="Atkinson Hyperlegible" pitchFamily="2" charset="0"/>
              <a:cs typeface="Arial" panose="020B0604020202020204" pitchFamily="34" charset="0"/>
            </a:rPr>
            <a:t>Professional</a:t>
          </a:r>
        </a:p>
      </dsp:txBody>
      <dsp:txXfrm>
        <a:off x="87077" y="87077"/>
        <a:ext cx="2393668" cy="1609637"/>
      </dsp:txXfrm>
    </dsp:sp>
    <dsp:sp modelId="{38E62915-B633-EF45-9E52-076C526E9E4F}">
      <dsp:nvSpPr>
        <dsp:cNvPr id="0" name=""/>
        <dsp:cNvSpPr/>
      </dsp:nvSpPr>
      <dsp:spPr>
        <a:xfrm rot="5400000">
          <a:off x="5368889" y="-876607"/>
          <a:ext cx="1808225" cy="7407563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b="0" i="0" kern="1200" dirty="0">
              <a:latin typeface="Atkinson Hyperlegible" pitchFamily="2" charset="0"/>
            </a:rPr>
            <a:t>Escalating grade penalties based on severity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b="0" i="0" kern="1200" dirty="0">
              <a:latin typeface="Atkinson Hyperlegible" pitchFamily="2" charset="0"/>
            </a:rPr>
            <a:t>Failure on assignments or course, up to expulsion</a:t>
          </a:r>
        </a:p>
      </dsp:txBody>
      <dsp:txXfrm rot="-5400000">
        <a:off x="2569220" y="2011332"/>
        <a:ext cx="7319293" cy="1631685"/>
      </dsp:txXfrm>
    </dsp:sp>
    <dsp:sp modelId="{DBB56690-D41D-3944-9015-7E876A2A936E}">
      <dsp:nvSpPr>
        <dsp:cNvPr id="0" name=""/>
        <dsp:cNvSpPr/>
      </dsp:nvSpPr>
      <dsp:spPr>
        <a:xfrm>
          <a:off x="0" y="1958427"/>
          <a:ext cx="2567822" cy="1774682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i="0" kern="1200" dirty="0">
              <a:latin typeface="Atkinson Hyperlegible" pitchFamily="2" charset="0"/>
              <a:cs typeface="Arial" panose="020B0604020202020204" pitchFamily="34" charset="0"/>
            </a:rPr>
            <a:t>Academic</a:t>
          </a:r>
        </a:p>
      </dsp:txBody>
      <dsp:txXfrm>
        <a:off x="86633" y="2045060"/>
        <a:ext cx="2394556" cy="16014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D5F499-C261-224D-B17C-9F3D94708226}">
      <dsp:nvSpPr>
        <dsp:cNvPr id="0" name=""/>
        <dsp:cNvSpPr/>
      </dsp:nvSpPr>
      <dsp:spPr>
        <a:xfrm>
          <a:off x="0" y="329047"/>
          <a:ext cx="10084546" cy="771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673" tIns="274320" rIns="782673" bIns="914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0" i="0" kern="1200" dirty="0">
              <a:latin typeface="Atkinson Hyperlegible" pitchFamily="2" charset="0"/>
              <a:cs typeface="Arial" panose="020B0604020202020204" pitchFamily="34" charset="0"/>
              <a:hlinkClick xmlns:r="http://schemas.openxmlformats.org/officeDocument/2006/relationships" r:id="rId1"/>
            </a:rPr>
            <a:t>scholar.google.com</a:t>
          </a:r>
          <a:r>
            <a:rPr lang="en-US" sz="2400" b="0" i="0" kern="1200" dirty="0">
              <a:latin typeface="Atkinson Hyperlegible" pitchFamily="2" charset="0"/>
              <a:cs typeface="Arial" panose="020B0604020202020204" pitchFamily="34" charset="0"/>
            </a:rPr>
            <a:t> </a:t>
          </a:r>
        </a:p>
      </dsp:txBody>
      <dsp:txXfrm>
        <a:off x="0" y="329047"/>
        <a:ext cx="10084546" cy="771750"/>
      </dsp:txXfrm>
    </dsp:sp>
    <dsp:sp modelId="{0F35545A-63AC-2749-B397-8A76B233549A}">
      <dsp:nvSpPr>
        <dsp:cNvPr id="0" name=""/>
        <dsp:cNvSpPr/>
      </dsp:nvSpPr>
      <dsp:spPr>
        <a:xfrm>
          <a:off x="503734" y="63053"/>
          <a:ext cx="9070653" cy="512064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820" tIns="0" rIns="26682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Atkinson Hyperlegible" pitchFamily="2" charset="0"/>
              <a:ea typeface="Gotham Book" pitchFamily="2" charset="-128"/>
            </a:rPr>
            <a:t>Google Scholar </a:t>
          </a:r>
          <a:endParaRPr lang="en-US" sz="2400" b="0" i="0" kern="1200" dirty="0">
            <a:latin typeface="Atkinson Hyperlegible" pitchFamily="2" charset="0"/>
            <a:cs typeface="Arial" panose="020B0604020202020204" pitchFamily="34" charset="0"/>
          </a:endParaRPr>
        </a:p>
      </dsp:txBody>
      <dsp:txXfrm>
        <a:off x="528731" y="88050"/>
        <a:ext cx="9020659" cy="462070"/>
      </dsp:txXfrm>
    </dsp:sp>
    <dsp:sp modelId="{D5CAFA39-F3C0-AB45-827B-94DCA3729232}">
      <dsp:nvSpPr>
        <dsp:cNvPr id="0" name=""/>
        <dsp:cNvSpPr/>
      </dsp:nvSpPr>
      <dsp:spPr>
        <a:xfrm>
          <a:off x="0" y="1547341"/>
          <a:ext cx="10084546" cy="771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673" tIns="274320" rIns="782673" bIns="914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0" i="0" kern="1200" dirty="0">
              <a:latin typeface="Atkinson Hyperlegible" pitchFamily="2" charset="0"/>
              <a:ea typeface="Gotham Book" pitchFamily="2" charset="-128"/>
              <a:hlinkClick xmlns:r="http://schemas.openxmlformats.org/officeDocument/2006/relationships" r:id="rId2"/>
            </a:rPr>
            <a:t>home.nyu.edu</a:t>
          </a:r>
          <a:r>
            <a:rPr lang="en-US" sz="2400" b="0" i="0" kern="1200" dirty="0">
              <a:latin typeface="Atkinson Hyperlegible" pitchFamily="2" charset="0"/>
              <a:ea typeface="Gotham Book" pitchFamily="2" charset="-128"/>
            </a:rPr>
            <a:t> (login) &gt; Research &gt; Articles &amp; Databases</a:t>
          </a:r>
          <a:endParaRPr lang="en-US" sz="2400" b="0" i="0" kern="1200" dirty="0">
            <a:latin typeface="Atkinson Hyperlegible" pitchFamily="2" charset="0"/>
            <a:cs typeface="Arial" panose="020B0604020202020204" pitchFamily="34" charset="0"/>
          </a:endParaRPr>
        </a:p>
      </dsp:txBody>
      <dsp:txXfrm>
        <a:off x="0" y="1547341"/>
        <a:ext cx="10084546" cy="771750"/>
      </dsp:txXfrm>
    </dsp:sp>
    <dsp:sp modelId="{E3913EB3-1B4C-7A41-A53B-03454275C5A6}">
      <dsp:nvSpPr>
        <dsp:cNvPr id="0" name=""/>
        <dsp:cNvSpPr/>
      </dsp:nvSpPr>
      <dsp:spPr>
        <a:xfrm>
          <a:off x="503734" y="1281347"/>
          <a:ext cx="9025166" cy="512064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820" tIns="0" rIns="26682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Atkinson Hyperlegible" pitchFamily="2" charset="0"/>
            </a:rPr>
            <a:t>NYU Library (Free Access for NYU Students)</a:t>
          </a:r>
        </a:p>
      </dsp:txBody>
      <dsp:txXfrm>
        <a:off x="528731" y="1306344"/>
        <a:ext cx="8975172" cy="462070"/>
      </dsp:txXfrm>
    </dsp:sp>
    <dsp:sp modelId="{9EDD2A05-9AE3-C34E-8DC3-3F623EC609D1}">
      <dsp:nvSpPr>
        <dsp:cNvPr id="0" name=""/>
        <dsp:cNvSpPr/>
      </dsp:nvSpPr>
      <dsp:spPr>
        <a:xfrm>
          <a:off x="0" y="2763354"/>
          <a:ext cx="10084546" cy="123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673" tIns="274320" rIns="782673" bIns="914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0" i="0" kern="1200" dirty="0">
              <a:latin typeface="Atkinson Hyperlegible" pitchFamily="2" charset="0"/>
              <a:cs typeface="Arial" panose="020B0604020202020204" pitchFamily="34" charset="0"/>
              <a:hlinkClick xmlns:r="http://schemas.openxmlformats.org/officeDocument/2006/relationships" r:id="rId3"/>
            </a:rPr>
            <a:t>NYU Libraries Citation Style Guide (guides.nyu.edu/citations) </a:t>
          </a:r>
          <a:endParaRPr lang="en-US" sz="2400" b="0" i="0" kern="1200" dirty="0">
            <a:latin typeface="Atkinson Hyperlegible" pitchFamily="2" charset="0"/>
            <a:cs typeface="Arial" panose="020B060402020202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0" i="0" kern="1200" dirty="0">
              <a:latin typeface="Atkinson Hyperlegible" pitchFamily="2" charset="0"/>
              <a:cs typeface="Arial" panose="020B0604020202020204" pitchFamily="34" charset="0"/>
              <a:hlinkClick xmlns:r="http://schemas.openxmlformats.org/officeDocument/2006/relationships" r:id="rId4"/>
            </a:rPr>
            <a:t>Purdue OWL</a:t>
          </a:r>
          <a:r>
            <a:rPr lang="en-US" sz="2400" b="0" i="0" kern="1200" dirty="0">
              <a:latin typeface="Atkinson Hyperlegible" pitchFamily="2" charset="0"/>
              <a:cs typeface="Arial" panose="020B0604020202020204" pitchFamily="34" charset="0"/>
            </a:rPr>
            <a:t> (</a:t>
          </a:r>
          <a:r>
            <a:rPr lang="en-US" sz="2400" b="0" i="0" kern="1200" dirty="0" err="1">
              <a:latin typeface="Atkinson Hyperlegible" pitchFamily="2" charset="0"/>
              <a:cs typeface="Arial" panose="020B0604020202020204" pitchFamily="34" charset="0"/>
              <a:hlinkClick xmlns:r="http://schemas.openxmlformats.org/officeDocument/2006/relationships" r:id="rId5"/>
            </a:rPr>
            <a:t>owl.purdue.edu</a:t>
          </a:r>
          <a:r>
            <a:rPr lang="en-US" sz="2400" b="0" i="0" kern="1200" dirty="0">
              <a:latin typeface="Atkinson Hyperlegible" pitchFamily="2" charset="0"/>
              <a:cs typeface="Arial" panose="020B0604020202020204" pitchFamily="34" charset="0"/>
            </a:rPr>
            <a:t>) </a:t>
          </a:r>
        </a:p>
      </dsp:txBody>
      <dsp:txXfrm>
        <a:off x="0" y="2763354"/>
        <a:ext cx="10084546" cy="1234800"/>
      </dsp:txXfrm>
    </dsp:sp>
    <dsp:sp modelId="{CAB6FFA3-7E3E-F54A-82BD-F6117E3F9B4D}">
      <dsp:nvSpPr>
        <dsp:cNvPr id="0" name=""/>
        <dsp:cNvSpPr/>
      </dsp:nvSpPr>
      <dsp:spPr>
        <a:xfrm>
          <a:off x="503734" y="2499642"/>
          <a:ext cx="9114871" cy="512064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820" tIns="0" rIns="26682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Atkinson Hyperlegible" pitchFamily="2" charset="0"/>
            </a:rPr>
            <a:t>Citation Rules and Styles</a:t>
          </a:r>
        </a:p>
      </dsp:txBody>
      <dsp:txXfrm>
        <a:off x="528731" y="2524639"/>
        <a:ext cx="9064877" cy="46207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D5F499-C261-224D-B17C-9F3D94708226}">
      <dsp:nvSpPr>
        <dsp:cNvPr id="0" name=""/>
        <dsp:cNvSpPr/>
      </dsp:nvSpPr>
      <dsp:spPr>
        <a:xfrm>
          <a:off x="0" y="254149"/>
          <a:ext cx="5980591" cy="897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4160" tIns="312420" rIns="464160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0" i="0" kern="1200" dirty="0">
              <a:latin typeface="Atkinson Hyperlegible" pitchFamily="2" charset="0"/>
              <a:cs typeface="Arial" panose="020B0604020202020204" pitchFamily="34" charset="0"/>
            </a:rPr>
            <a:t>Including AI-generated content</a:t>
          </a:r>
        </a:p>
      </dsp:txBody>
      <dsp:txXfrm>
        <a:off x="0" y="254149"/>
        <a:ext cx="5980591" cy="897750"/>
      </dsp:txXfrm>
    </dsp:sp>
    <dsp:sp modelId="{0F35545A-63AC-2749-B397-8A76B233549A}">
      <dsp:nvSpPr>
        <dsp:cNvPr id="0" name=""/>
        <dsp:cNvSpPr/>
      </dsp:nvSpPr>
      <dsp:spPr>
        <a:xfrm>
          <a:off x="299029" y="32749"/>
          <a:ext cx="5384565" cy="44280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236" tIns="0" rIns="158236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Atkinson Hyperlegible" pitchFamily="2" charset="0"/>
              <a:cs typeface="Arial" panose="020B0604020202020204" pitchFamily="34" charset="0"/>
            </a:rPr>
            <a:t>Presenting others’ work as your own</a:t>
          </a:r>
        </a:p>
      </dsp:txBody>
      <dsp:txXfrm>
        <a:off x="320645" y="54365"/>
        <a:ext cx="5341333" cy="399568"/>
      </dsp:txXfrm>
    </dsp:sp>
    <dsp:sp modelId="{D5CAFA39-F3C0-AB45-827B-94DCA3729232}">
      <dsp:nvSpPr>
        <dsp:cNvPr id="0" name=""/>
        <dsp:cNvSpPr/>
      </dsp:nvSpPr>
      <dsp:spPr>
        <a:xfrm>
          <a:off x="0" y="1454299"/>
          <a:ext cx="5980591" cy="897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4160" tIns="312420" rIns="464160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0" i="0" kern="1200" dirty="0">
              <a:latin typeface="Atkinson Hyperlegible" pitchFamily="2" charset="0"/>
              <a:cs typeface="Arial" panose="020B0604020202020204" pitchFamily="34" charset="0"/>
            </a:rPr>
            <a:t>Falsifying data or sources</a:t>
          </a:r>
        </a:p>
      </dsp:txBody>
      <dsp:txXfrm>
        <a:off x="0" y="1454299"/>
        <a:ext cx="5980591" cy="897750"/>
      </dsp:txXfrm>
    </dsp:sp>
    <dsp:sp modelId="{E3913EB3-1B4C-7A41-A53B-03454275C5A6}">
      <dsp:nvSpPr>
        <dsp:cNvPr id="0" name=""/>
        <dsp:cNvSpPr/>
      </dsp:nvSpPr>
      <dsp:spPr>
        <a:xfrm>
          <a:off x="299029" y="1232900"/>
          <a:ext cx="5357562" cy="44280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236" tIns="0" rIns="158236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Atkinson Hyperlegible" pitchFamily="2" charset="0"/>
            </a:rPr>
            <a:t>Fabrication</a:t>
          </a:r>
        </a:p>
      </dsp:txBody>
      <dsp:txXfrm>
        <a:off x="320645" y="1254516"/>
        <a:ext cx="5314330" cy="399568"/>
      </dsp:txXfrm>
    </dsp:sp>
    <dsp:sp modelId="{9EDD2A05-9AE3-C34E-8DC3-3F623EC609D1}">
      <dsp:nvSpPr>
        <dsp:cNvPr id="0" name=""/>
        <dsp:cNvSpPr/>
      </dsp:nvSpPr>
      <dsp:spPr>
        <a:xfrm>
          <a:off x="0" y="2654450"/>
          <a:ext cx="5980591" cy="897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4160" tIns="312420" rIns="464160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0" i="0" kern="1200" dirty="0">
              <a:latin typeface="Atkinson Hyperlegible" pitchFamily="2" charset="0"/>
              <a:cs typeface="Arial" panose="020B0604020202020204" pitchFamily="34" charset="0"/>
            </a:rPr>
            <a:t>Group work on individual tasks</a:t>
          </a:r>
        </a:p>
      </dsp:txBody>
      <dsp:txXfrm>
        <a:off x="0" y="2654450"/>
        <a:ext cx="5980591" cy="897750"/>
      </dsp:txXfrm>
    </dsp:sp>
    <dsp:sp modelId="{CAB6FFA3-7E3E-F54A-82BD-F6117E3F9B4D}">
      <dsp:nvSpPr>
        <dsp:cNvPr id="0" name=""/>
        <dsp:cNvSpPr/>
      </dsp:nvSpPr>
      <dsp:spPr>
        <a:xfrm>
          <a:off x="299029" y="2433050"/>
          <a:ext cx="5410814" cy="44280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236" tIns="0" rIns="158236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Atkinson Hyperlegible" pitchFamily="2" charset="0"/>
            </a:rPr>
            <a:t>Unauthorized collaboration</a:t>
          </a:r>
        </a:p>
      </dsp:txBody>
      <dsp:txXfrm>
        <a:off x="320645" y="2454666"/>
        <a:ext cx="5367582" cy="39956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D5F499-C261-224D-B17C-9F3D94708226}">
      <dsp:nvSpPr>
        <dsp:cNvPr id="0" name=""/>
        <dsp:cNvSpPr/>
      </dsp:nvSpPr>
      <dsp:spPr>
        <a:xfrm>
          <a:off x="0" y="256034"/>
          <a:ext cx="5353037" cy="89610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5455" tIns="416560" rIns="415455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0" i="0" kern="1200" dirty="0">
              <a:latin typeface="Atkinson Hyperlegible" pitchFamily="2" charset="0"/>
              <a:cs typeface="Arial" panose="020B0604020202020204" pitchFamily="34" charset="0"/>
            </a:rPr>
            <a:t>Altering an academic document</a:t>
          </a:r>
        </a:p>
      </dsp:txBody>
      <dsp:txXfrm>
        <a:off x="0" y="256034"/>
        <a:ext cx="5353037" cy="896102"/>
      </dsp:txXfrm>
    </dsp:sp>
    <dsp:sp modelId="{0F35545A-63AC-2749-B397-8A76B233549A}">
      <dsp:nvSpPr>
        <dsp:cNvPr id="0" name=""/>
        <dsp:cNvSpPr/>
      </dsp:nvSpPr>
      <dsp:spPr>
        <a:xfrm>
          <a:off x="301753" y="36575"/>
          <a:ext cx="4807300" cy="438917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1632" tIns="0" rIns="141632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Atkinson Hyperlegible" pitchFamily="2" charset="0"/>
            </a:rPr>
            <a:t>Forgery </a:t>
          </a:r>
        </a:p>
      </dsp:txBody>
      <dsp:txXfrm>
        <a:off x="323179" y="58001"/>
        <a:ext cx="4764448" cy="396065"/>
      </dsp:txXfrm>
    </dsp:sp>
    <dsp:sp modelId="{D5CAFA39-F3C0-AB45-827B-94DCA3729232}">
      <dsp:nvSpPr>
        <dsp:cNvPr id="0" name=""/>
        <dsp:cNvSpPr/>
      </dsp:nvSpPr>
      <dsp:spPr>
        <a:xfrm>
          <a:off x="0" y="1453896"/>
          <a:ext cx="5353037" cy="137158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5455" tIns="416560" rIns="415455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0" i="0" kern="1200" dirty="0">
              <a:latin typeface="Atkinson Hyperlegible" pitchFamily="2" charset="0"/>
              <a:cs typeface="Arial" panose="020B0604020202020204" pitchFamily="34" charset="0"/>
            </a:rPr>
            <a:t>Using same work in multiple courses or assignments</a:t>
          </a:r>
        </a:p>
      </dsp:txBody>
      <dsp:txXfrm>
        <a:off x="0" y="1453896"/>
        <a:ext cx="5353037" cy="1371588"/>
      </dsp:txXfrm>
    </dsp:sp>
    <dsp:sp modelId="{E3913EB3-1B4C-7A41-A53B-03454275C5A6}">
      <dsp:nvSpPr>
        <dsp:cNvPr id="0" name=""/>
        <dsp:cNvSpPr/>
      </dsp:nvSpPr>
      <dsp:spPr>
        <a:xfrm>
          <a:off x="301753" y="1234447"/>
          <a:ext cx="4807300" cy="438917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1632" tIns="0" rIns="141632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Atkinson Hyperlegible" pitchFamily="2" charset="0"/>
            </a:rPr>
            <a:t>Duplicating work</a:t>
          </a:r>
        </a:p>
      </dsp:txBody>
      <dsp:txXfrm>
        <a:off x="323179" y="1255873"/>
        <a:ext cx="4764448" cy="39606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57360F-8840-9245-8099-D1F5D88F1656}">
      <dsp:nvSpPr>
        <dsp:cNvPr id="0" name=""/>
        <dsp:cNvSpPr/>
      </dsp:nvSpPr>
      <dsp:spPr>
        <a:xfrm>
          <a:off x="4863" y="251019"/>
          <a:ext cx="4035927" cy="1946432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Atkinson Hyperlegible" pitchFamily="2" charset="0"/>
              <a:cs typeface="Arial" panose="020B0604020202020204" pitchFamily="34" charset="0"/>
            </a:rPr>
            <a:t>1</a:t>
          </a:r>
          <a:r>
            <a:rPr lang="en-US" sz="2400" b="0" i="0" kern="1200" baseline="30000" dirty="0">
              <a:latin typeface="Atkinson Hyperlegible" pitchFamily="2" charset="0"/>
              <a:cs typeface="Arial" panose="020B0604020202020204" pitchFamily="34" charset="0"/>
            </a:rPr>
            <a:t>st</a:t>
          </a:r>
          <a:r>
            <a:rPr lang="en-US" sz="2400" b="0" i="0" kern="1200" dirty="0">
              <a:latin typeface="Atkinson Hyperlegible" pitchFamily="2" charset="0"/>
              <a:cs typeface="Arial" panose="020B0604020202020204" pitchFamily="34" charset="0"/>
            </a:rPr>
            <a:t>  Offense</a:t>
          </a:r>
        </a:p>
      </dsp:txBody>
      <dsp:txXfrm>
        <a:off x="978079" y="251019"/>
        <a:ext cx="2089495" cy="1946432"/>
      </dsp:txXfrm>
    </dsp:sp>
    <dsp:sp modelId="{F5FFB16A-777F-D345-AD38-22667B4BDE43}">
      <dsp:nvSpPr>
        <dsp:cNvPr id="0" name=""/>
        <dsp:cNvSpPr/>
      </dsp:nvSpPr>
      <dsp:spPr>
        <a:xfrm>
          <a:off x="3408200" y="416490"/>
          <a:ext cx="4038847" cy="1615539"/>
        </a:xfrm>
        <a:prstGeom prst="chevron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1" indent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2400" b="0" i="0" kern="1200" dirty="0">
              <a:latin typeface="Atkinson Hyperlegible" pitchFamily="2" charset="0"/>
              <a:ea typeface="+mn-ea"/>
              <a:cs typeface="+mn-cs"/>
            </a:rPr>
            <a:t>Zero on assignment, notify Student Life &amp; Services</a:t>
          </a:r>
        </a:p>
      </dsp:txBody>
      <dsp:txXfrm>
        <a:off x="4215970" y="416490"/>
        <a:ext cx="2423308" cy="1615539"/>
      </dsp:txXfrm>
    </dsp:sp>
    <dsp:sp modelId="{1865012A-6C1E-DE41-B564-FA5494BF1973}">
      <dsp:nvSpPr>
        <dsp:cNvPr id="0" name=""/>
        <dsp:cNvSpPr/>
      </dsp:nvSpPr>
      <dsp:spPr>
        <a:xfrm>
          <a:off x="4863" y="2345225"/>
          <a:ext cx="4191447" cy="1946432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Atkinson Hyperlegible" pitchFamily="2" charset="0"/>
            </a:rPr>
            <a:t>2</a:t>
          </a:r>
          <a:r>
            <a:rPr lang="en-US" sz="2400" b="0" i="0" kern="1200" baseline="30000" dirty="0">
              <a:latin typeface="Atkinson Hyperlegible" pitchFamily="2" charset="0"/>
            </a:rPr>
            <a:t>nd</a:t>
          </a:r>
          <a:r>
            <a:rPr lang="en-US" sz="2400" b="0" i="0" kern="1200" dirty="0">
              <a:latin typeface="Atkinson Hyperlegible" pitchFamily="2" charset="0"/>
            </a:rPr>
            <a:t>  Offense</a:t>
          </a:r>
        </a:p>
      </dsp:txBody>
      <dsp:txXfrm>
        <a:off x="978079" y="2345225"/>
        <a:ext cx="2245015" cy="1946432"/>
      </dsp:txXfrm>
    </dsp:sp>
    <dsp:sp modelId="{8E54D74F-3058-7B49-ADB9-208CBCED4F3D}">
      <dsp:nvSpPr>
        <dsp:cNvPr id="0" name=""/>
        <dsp:cNvSpPr/>
      </dsp:nvSpPr>
      <dsp:spPr>
        <a:xfrm>
          <a:off x="3563720" y="2510672"/>
          <a:ext cx="4038847" cy="1615539"/>
        </a:xfrm>
        <a:prstGeom prst="chevron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1" indent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2400" b="0" i="0" kern="1200" dirty="0">
              <a:solidFill>
                <a:srgbClr val="57068C"/>
              </a:solidFill>
              <a:latin typeface="Atkinson Hyperlegible" pitchFamily="2" charset="0"/>
              <a:ea typeface="+mn-ea"/>
              <a:cs typeface="+mn-cs"/>
            </a:rPr>
            <a:t>Fail EG1004</a:t>
          </a:r>
        </a:p>
      </dsp:txBody>
      <dsp:txXfrm>
        <a:off x="4371490" y="2510672"/>
        <a:ext cx="2423308" cy="161553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E1D826-4D52-7C40-BD2C-66510F46BB4D}">
      <dsp:nvSpPr>
        <dsp:cNvPr id="0" name=""/>
        <dsp:cNvSpPr/>
      </dsp:nvSpPr>
      <dsp:spPr>
        <a:xfrm>
          <a:off x="0" y="277457"/>
          <a:ext cx="5730186" cy="182700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726" tIns="320040" rIns="444726" bIns="170688" numCol="1" spcCol="1270" anchor="t" anchorCtr="0">
          <a:noAutofit/>
        </a:bodyPr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b="0" i="0" kern="1200" dirty="0">
              <a:latin typeface="Atkinson Hyperlegible" pitchFamily="2" charset="0"/>
              <a:ea typeface="+mn-ea"/>
              <a:cs typeface="+mn-cs"/>
            </a:rPr>
            <a:t>Cite lab manual and all sources</a:t>
          </a:r>
        </a:p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b="0" i="0" kern="1200" dirty="0">
              <a:latin typeface="Atkinson Hyperlegible" pitchFamily="2" charset="0"/>
              <a:ea typeface="+mn-ea"/>
              <a:cs typeface="+mn-cs"/>
            </a:rPr>
            <a:t>Proper citation is modeled in Sample Lab Report</a:t>
          </a:r>
        </a:p>
      </dsp:txBody>
      <dsp:txXfrm>
        <a:off x="0" y="277457"/>
        <a:ext cx="5730186" cy="1827004"/>
      </dsp:txXfrm>
    </dsp:sp>
    <dsp:sp modelId="{B52692C2-21A9-0846-92D0-2BB93B1D3C32}">
      <dsp:nvSpPr>
        <dsp:cNvPr id="0" name=""/>
        <dsp:cNvSpPr/>
      </dsp:nvSpPr>
      <dsp:spPr>
        <a:xfrm>
          <a:off x="143005" y="0"/>
          <a:ext cx="5465363" cy="548111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1611" tIns="0" rIns="151611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Atkinson Hyperlegible" pitchFamily="2" charset="0"/>
            </a:rPr>
            <a:t>Use Outside Sources Properly</a:t>
          </a:r>
        </a:p>
      </dsp:txBody>
      <dsp:txXfrm>
        <a:off x="169762" y="26757"/>
        <a:ext cx="5411849" cy="494597"/>
      </dsp:txXfrm>
    </dsp:sp>
    <dsp:sp modelId="{4A20B6CB-ED1F-B74A-A543-4E38017EFB07}">
      <dsp:nvSpPr>
        <dsp:cNvPr id="0" name=""/>
        <dsp:cNvSpPr/>
      </dsp:nvSpPr>
      <dsp:spPr>
        <a:xfrm>
          <a:off x="0" y="2651756"/>
          <a:ext cx="5730186" cy="155447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726" tIns="548640" rIns="444726" bIns="170688" numCol="1" spcCol="1270" anchor="t" anchorCtr="0">
          <a:noAutofit/>
        </a:bodyPr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b="0" i="0" kern="1200" dirty="0">
              <a:latin typeface="Atkinson Hyperlegible" pitchFamily="2" charset="0"/>
              <a:ea typeface="+mn-ea"/>
              <a:cs typeface="+mn-cs"/>
            </a:rPr>
            <a:t>Papers are checked using software</a:t>
          </a:r>
        </a:p>
      </dsp:txBody>
      <dsp:txXfrm>
        <a:off x="0" y="2651756"/>
        <a:ext cx="5730186" cy="1554477"/>
      </dsp:txXfrm>
    </dsp:sp>
    <dsp:sp modelId="{0DF01C3F-4877-1042-80B4-04DCB8113997}">
      <dsp:nvSpPr>
        <dsp:cNvPr id="0" name=""/>
        <dsp:cNvSpPr/>
      </dsp:nvSpPr>
      <dsp:spPr>
        <a:xfrm>
          <a:off x="152173" y="2194421"/>
          <a:ext cx="5442391" cy="91349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1611" tIns="0" rIns="151611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Atkinson Hyperlegible" pitchFamily="2" charset="0"/>
            </a:rPr>
            <a:t>Don’t Copy Content (including your own, or generated with AI)</a:t>
          </a:r>
        </a:p>
      </dsp:txBody>
      <dsp:txXfrm>
        <a:off x="196766" y="2239014"/>
        <a:ext cx="5353205" cy="82431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D5F499-C261-224D-B17C-9F3D94708226}">
      <dsp:nvSpPr>
        <dsp:cNvPr id="0" name=""/>
        <dsp:cNvSpPr/>
      </dsp:nvSpPr>
      <dsp:spPr>
        <a:xfrm>
          <a:off x="0" y="274320"/>
          <a:ext cx="5523236" cy="169164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8664" tIns="457200" rIns="428664" bIns="170688" numCol="1" spcCol="1270" anchor="t" anchorCtr="0">
          <a:noAutofit/>
        </a:bodyPr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b="0" i="0" kern="1200" dirty="0">
              <a:latin typeface="Atkinson Hyperlegible" pitchFamily="2" charset="0"/>
              <a:ea typeface="+mn-ea"/>
              <a:cs typeface="+mn-cs"/>
            </a:rPr>
            <a:t>Poor time management creates pressure to cheat</a:t>
          </a:r>
        </a:p>
      </dsp:txBody>
      <dsp:txXfrm>
        <a:off x="0" y="274320"/>
        <a:ext cx="5523236" cy="1691644"/>
      </dsp:txXfrm>
    </dsp:sp>
    <dsp:sp modelId="{0F35545A-63AC-2749-B397-8A76B233549A}">
      <dsp:nvSpPr>
        <dsp:cNvPr id="0" name=""/>
        <dsp:cNvSpPr/>
      </dsp:nvSpPr>
      <dsp:spPr>
        <a:xfrm>
          <a:off x="306307" y="0"/>
          <a:ext cx="4828385" cy="548642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136" tIns="0" rIns="146136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Atkinson Hyperlegible" pitchFamily="2" charset="0"/>
            </a:rPr>
            <a:t>Start Early</a:t>
          </a:r>
        </a:p>
      </dsp:txBody>
      <dsp:txXfrm>
        <a:off x="333089" y="26782"/>
        <a:ext cx="4774821" cy="495078"/>
      </dsp:txXfrm>
    </dsp:sp>
    <dsp:sp modelId="{D5CAFA39-F3C0-AB45-827B-94DCA3729232}">
      <dsp:nvSpPr>
        <dsp:cNvPr id="0" name=""/>
        <dsp:cNvSpPr/>
      </dsp:nvSpPr>
      <dsp:spPr>
        <a:xfrm>
          <a:off x="0" y="2514595"/>
          <a:ext cx="5523236" cy="169164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8664" tIns="457200" rIns="428664" bIns="170688" numCol="1" spcCol="1270" anchor="t" anchorCtr="0">
          <a:noAutofit/>
        </a:bodyPr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b="0" i="0" kern="1200" dirty="0">
              <a:latin typeface="Atkinson Hyperlegible" pitchFamily="2" charset="0"/>
              <a:ea typeface="+mn-ea"/>
              <a:cs typeface="+mn-cs"/>
            </a:rPr>
            <a:t>You are also penalized if your work is copied!</a:t>
          </a:r>
        </a:p>
      </dsp:txBody>
      <dsp:txXfrm>
        <a:off x="0" y="2514595"/>
        <a:ext cx="5523236" cy="1691644"/>
      </dsp:txXfrm>
    </dsp:sp>
    <dsp:sp modelId="{E3913EB3-1B4C-7A41-A53B-03454275C5A6}">
      <dsp:nvSpPr>
        <dsp:cNvPr id="0" name=""/>
        <dsp:cNvSpPr/>
      </dsp:nvSpPr>
      <dsp:spPr>
        <a:xfrm>
          <a:off x="276161" y="2240272"/>
          <a:ext cx="4871958" cy="548642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136" tIns="0" rIns="146136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Atkinson Hyperlegible" pitchFamily="2" charset="0"/>
              <a:cs typeface="Arial" panose="020B0604020202020204" pitchFamily="34" charset="0"/>
            </a:rPr>
            <a:t>Don’t Share Work</a:t>
          </a:r>
        </a:p>
      </dsp:txBody>
      <dsp:txXfrm>
        <a:off x="302943" y="2267054"/>
        <a:ext cx="4818394" cy="4950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tkinson Hyperlegible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tkinson Hyperlegible" pitchFamily="2" charset="0"/>
              </a:defRPr>
            </a:lvl1pPr>
          </a:lstStyle>
          <a:p>
            <a:fld id="{0C1D20F3-CA82-4DA3-8F48-9CB590C3EEC9}" type="datetimeFigureOut">
              <a:rPr lang="en-US" smtClean="0"/>
              <a:pPr/>
              <a:t>1/22/2024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tkinson Hyperlegible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tkinson Hyperlegible" pitchFamily="2" charset="0"/>
              </a:defRPr>
            </a:lvl1pPr>
          </a:lstStyle>
          <a:p>
            <a:fld id="{8D9A5AD1-B670-4582-A120-B3C126AE112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734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tkinson Hyperlegible" pitchFamily="2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Atkinson Hyperlegible" pitchFamily="2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Atkinson Hyperlegible" pitchFamily="2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Atkinson Hyperlegible" pitchFamily="2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Atkinson Hyperlegible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0E5E07-5C7E-3546-9E90-84F08637D3E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070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A5AD1-B670-4582-A120-B3C126AE112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9424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A5AD1-B670-4582-A120-B3C126AE112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482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0" i="0">
                <a:latin typeface="Atkinson Hyperlegible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0" i="0">
                <a:latin typeface="Atkinson Hyperlegible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8B911FBD-9188-410A-8548-E16388EC3C15}" type="datetime1">
              <a:rPr lang="en-US" smtClean="0"/>
              <a:pPr/>
              <a:t>1/22/2024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BF326289-54C3-45B6-AD18-9C8307662E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765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b="0" i="0">
                <a:latin typeface="Atkinson Hyperlegible" pitchFamily="2" charset="0"/>
              </a:defRPr>
            </a:lvl1pPr>
            <a:lvl2pPr>
              <a:defRPr b="0" i="0">
                <a:latin typeface="Atkinson Hyperlegible" pitchFamily="2" charset="0"/>
              </a:defRPr>
            </a:lvl2pPr>
            <a:lvl3pPr>
              <a:defRPr b="0" i="0">
                <a:latin typeface="Atkinson Hyperlegible" pitchFamily="2" charset="0"/>
              </a:defRPr>
            </a:lvl3pPr>
            <a:lvl4pPr>
              <a:defRPr b="0" i="0">
                <a:latin typeface="Atkinson Hyperlegible" pitchFamily="2" charset="0"/>
              </a:defRPr>
            </a:lvl4pPr>
            <a:lvl5pPr>
              <a:defRPr b="0" i="0">
                <a:latin typeface="Atkinson Hyperlegible" pitchFamily="2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A230F044-AE32-462B-A49F-33AFBC5CBA43}" type="datetime1">
              <a:rPr lang="en-US" smtClean="0"/>
              <a:pPr/>
              <a:t>1/22/2024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BF326289-54C3-45B6-AD18-9C8307662E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067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 b="0" i="0">
                <a:latin typeface="Atkinson Hyperlegible" pitchFamily="2" charset="0"/>
              </a:defRPr>
            </a:lvl1pPr>
            <a:lvl2pPr>
              <a:defRPr b="0" i="0">
                <a:latin typeface="Atkinson Hyperlegible" pitchFamily="2" charset="0"/>
              </a:defRPr>
            </a:lvl2pPr>
            <a:lvl3pPr>
              <a:defRPr b="0" i="0">
                <a:latin typeface="Atkinson Hyperlegible" pitchFamily="2" charset="0"/>
              </a:defRPr>
            </a:lvl3pPr>
            <a:lvl4pPr>
              <a:defRPr b="0" i="0">
                <a:latin typeface="Atkinson Hyperlegible" pitchFamily="2" charset="0"/>
              </a:defRPr>
            </a:lvl4pPr>
            <a:lvl5pPr>
              <a:defRPr b="0" i="0">
                <a:latin typeface="Atkinson Hyperlegible" pitchFamily="2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3DE9F689-CB28-48B7-A122-B02CB60F7FCD}" type="datetime1">
              <a:rPr lang="en-US" smtClean="0"/>
              <a:pPr/>
              <a:t>1/22/2024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BF326289-54C3-45B6-AD18-9C8307662E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354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  <a:lvl2pPr>
              <a:defRPr b="0" i="0">
                <a:latin typeface="Atkinson Hyperlegible" pitchFamily="2" charset="0"/>
              </a:defRPr>
            </a:lvl2pPr>
            <a:lvl3pPr>
              <a:defRPr b="0" i="0">
                <a:latin typeface="Atkinson Hyperlegible" pitchFamily="2" charset="0"/>
              </a:defRPr>
            </a:lvl3pPr>
            <a:lvl4pPr>
              <a:defRPr b="0" i="0">
                <a:latin typeface="Atkinson Hyperlegible" pitchFamily="2" charset="0"/>
              </a:defRPr>
            </a:lvl4pPr>
            <a:lvl5pPr>
              <a:defRPr b="0" i="0">
                <a:latin typeface="Atkinson Hyperlegible" pitchFamily="2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A2D3582E-62E3-4233-9E6B-20E8A6F53438}" type="datetime1">
              <a:rPr lang="en-US" smtClean="0"/>
              <a:pPr/>
              <a:t>1/22/2024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BF326289-54C3-45B6-AD18-9C8307662E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997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0" i="0">
                <a:latin typeface="Atkinson Hyperlegible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0" i="0">
                <a:solidFill>
                  <a:schemeClr val="tx1">
                    <a:tint val="75000"/>
                  </a:schemeClr>
                </a:solidFill>
                <a:latin typeface="Atkinson Hyperlegible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0866DFBA-FD94-48F5-A3EF-FF92A362A1FB}" type="datetime1">
              <a:rPr lang="en-US" smtClean="0"/>
              <a:pPr/>
              <a:t>1/22/2024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BF326289-54C3-45B6-AD18-9C8307662E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880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b="0" i="0">
                <a:latin typeface="Atkinson Hyperlegible" pitchFamily="2" charset="0"/>
              </a:defRPr>
            </a:lvl1pPr>
            <a:lvl2pPr>
              <a:defRPr b="0" i="0">
                <a:latin typeface="Atkinson Hyperlegible" pitchFamily="2" charset="0"/>
              </a:defRPr>
            </a:lvl2pPr>
            <a:lvl3pPr>
              <a:defRPr b="0" i="0">
                <a:latin typeface="Atkinson Hyperlegible" pitchFamily="2" charset="0"/>
              </a:defRPr>
            </a:lvl3pPr>
            <a:lvl4pPr>
              <a:defRPr b="0" i="0">
                <a:latin typeface="Atkinson Hyperlegible" pitchFamily="2" charset="0"/>
              </a:defRPr>
            </a:lvl4pPr>
            <a:lvl5pPr>
              <a:defRPr b="0" i="0">
                <a:latin typeface="Atkinson Hyperlegible" pitchFamily="2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b="0" i="0">
                <a:latin typeface="Atkinson Hyperlegible" pitchFamily="2" charset="0"/>
              </a:defRPr>
            </a:lvl1pPr>
            <a:lvl2pPr>
              <a:defRPr b="0" i="0">
                <a:latin typeface="Atkinson Hyperlegible" pitchFamily="2" charset="0"/>
              </a:defRPr>
            </a:lvl2pPr>
            <a:lvl3pPr>
              <a:defRPr b="0" i="0">
                <a:latin typeface="Atkinson Hyperlegible" pitchFamily="2" charset="0"/>
              </a:defRPr>
            </a:lvl3pPr>
            <a:lvl4pPr>
              <a:defRPr b="0" i="0">
                <a:latin typeface="Atkinson Hyperlegible" pitchFamily="2" charset="0"/>
              </a:defRPr>
            </a:lvl4pPr>
            <a:lvl5pPr>
              <a:defRPr b="0" i="0">
                <a:latin typeface="Atkinson Hyperlegible" pitchFamily="2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3583DFB2-F091-46BA-B4E8-94390EBE3ECC}" type="datetime1">
              <a:rPr lang="en-US" smtClean="0"/>
              <a:pPr/>
              <a:t>1/22/2024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BF326289-54C3-45B6-AD18-9C8307662E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249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0" i="0">
                <a:latin typeface="Atkinson Hyperlegibl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 b="0" i="0">
                <a:latin typeface="Atkinson Hyperlegible" pitchFamily="2" charset="0"/>
              </a:defRPr>
            </a:lvl1pPr>
            <a:lvl2pPr>
              <a:defRPr b="0" i="0">
                <a:latin typeface="Atkinson Hyperlegible" pitchFamily="2" charset="0"/>
              </a:defRPr>
            </a:lvl2pPr>
            <a:lvl3pPr>
              <a:defRPr b="0" i="0">
                <a:latin typeface="Atkinson Hyperlegible" pitchFamily="2" charset="0"/>
              </a:defRPr>
            </a:lvl3pPr>
            <a:lvl4pPr>
              <a:defRPr b="0" i="0">
                <a:latin typeface="Atkinson Hyperlegible" pitchFamily="2" charset="0"/>
              </a:defRPr>
            </a:lvl4pPr>
            <a:lvl5pPr>
              <a:defRPr b="0" i="0">
                <a:latin typeface="Atkinson Hyperlegible" pitchFamily="2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0" i="0">
                <a:latin typeface="Atkinson Hyperlegibl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 b="0" i="0">
                <a:latin typeface="Atkinson Hyperlegible" pitchFamily="2" charset="0"/>
              </a:defRPr>
            </a:lvl1pPr>
            <a:lvl2pPr>
              <a:defRPr b="0" i="0">
                <a:latin typeface="Atkinson Hyperlegible" pitchFamily="2" charset="0"/>
              </a:defRPr>
            </a:lvl2pPr>
            <a:lvl3pPr>
              <a:defRPr b="0" i="0">
                <a:latin typeface="Atkinson Hyperlegible" pitchFamily="2" charset="0"/>
              </a:defRPr>
            </a:lvl3pPr>
            <a:lvl4pPr>
              <a:defRPr b="0" i="0">
                <a:latin typeface="Atkinson Hyperlegible" pitchFamily="2" charset="0"/>
              </a:defRPr>
            </a:lvl4pPr>
            <a:lvl5pPr>
              <a:defRPr b="0" i="0">
                <a:latin typeface="Atkinson Hyperlegible" pitchFamily="2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D4E8BA66-A77C-4A3C-A9E6-3AFE0110A85A}" type="datetime1">
              <a:rPr lang="en-US" smtClean="0"/>
              <a:pPr/>
              <a:t>1/22/2024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BF326289-54C3-45B6-AD18-9C8307662E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897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D3922196-AAC0-48F1-BB6E-2967BA3C46FE}" type="datetime1">
              <a:rPr lang="en-US" smtClean="0"/>
              <a:pPr/>
              <a:t>1/22/2024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BF326289-54C3-45B6-AD18-9C8307662E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921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8059A96F-F70E-4505-897C-C6724F24D4CB}" type="datetime1">
              <a:rPr lang="en-US" smtClean="0"/>
              <a:pPr/>
              <a:t>1/22/2024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BF326289-54C3-45B6-AD18-9C8307662E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640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0" i="0">
                <a:latin typeface="Atkinson Hyperlegible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 b="0" i="0">
                <a:latin typeface="Atkinson Hyperlegible" pitchFamily="2" charset="0"/>
              </a:defRPr>
            </a:lvl1pPr>
            <a:lvl2pPr>
              <a:defRPr sz="2800" b="0" i="0">
                <a:latin typeface="Atkinson Hyperlegible" pitchFamily="2" charset="0"/>
              </a:defRPr>
            </a:lvl2pPr>
            <a:lvl3pPr>
              <a:defRPr sz="2400" b="0" i="0">
                <a:latin typeface="Atkinson Hyperlegible" pitchFamily="2" charset="0"/>
              </a:defRPr>
            </a:lvl3pPr>
            <a:lvl4pPr>
              <a:defRPr sz="2000" b="0" i="0">
                <a:latin typeface="Atkinson Hyperlegible" pitchFamily="2" charset="0"/>
              </a:defRPr>
            </a:lvl4pPr>
            <a:lvl5pPr>
              <a:defRPr sz="2000" b="0" i="0">
                <a:latin typeface="Atkinson Hyperlegible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 b="0" i="0">
                <a:latin typeface="Atkinson Hyperlegible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4587CDFA-A65D-463F-8205-B37F83A1E00C}" type="datetime1">
              <a:rPr lang="en-US" smtClean="0"/>
              <a:pPr/>
              <a:t>1/22/2024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BF326289-54C3-45B6-AD18-9C8307662E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063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0" i="0">
                <a:latin typeface="Atkinson Hyperlegible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 b="0" i="0">
                <a:latin typeface="Atkinson Hyperlegible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 b="0" i="0">
                <a:latin typeface="Atkinson Hyperlegible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725E3C67-C0EF-4036-B5A9-770E8DE41BDE}" type="datetime1">
              <a:rPr lang="en-US" smtClean="0"/>
              <a:pPr/>
              <a:t>1/22/2024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BF326289-54C3-45B6-AD18-9C8307662E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16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tkinson Hyperlegible" pitchFamily="2" charset="0"/>
              </a:defRPr>
            </a:lvl1pPr>
          </a:lstStyle>
          <a:p>
            <a:fld id="{B5C02AEC-F54A-457F-9519-4D9CD926B177}" type="datetime1">
              <a:rPr lang="en-US" smtClean="0"/>
              <a:pPr/>
              <a:t>1/22/2024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tkinson Hyperlegible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tkinson Hyperlegible" pitchFamily="2" charset="0"/>
              </a:defRPr>
            </a:lvl1pPr>
          </a:lstStyle>
          <a:p>
            <a:fld id="{BF326289-54C3-45B6-AD18-9C8307662E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259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tkinson Hyperlegible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Atkinson Hyperlegible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Atkinson Hyperlegible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tkinson Hyperlegible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tkinson Hyperlegible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tkinson Hyperlegible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1.emf"/><Relationship Id="rId7" Type="http://schemas.openxmlformats.org/officeDocument/2006/relationships/diagramColors" Target="../diagrams/colors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Relationship Id="rId9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8.xml"/><Relationship Id="rId13" Type="http://schemas.openxmlformats.org/officeDocument/2006/relationships/image" Target="../media/image2.png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12" Type="http://schemas.microsoft.com/office/2007/relationships/diagramDrawing" Target="../diagrams/drawing8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7.xml"/><Relationship Id="rId11" Type="http://schemas.openxmlformats.org/officeDocument/2006/relationships/diagramColors" Target="../diagrams/colors8.xml"/><Relationship Id="rId5" Type="http://schemas.openxmlformats.org/officeDocument/2006/relationships/diagramQuickStyle" Target="../diagrams/quickStyle7.xml"/><Relationship Id="rId10" Type="http://schemas.openxmlformats.org/officeDocument/2006/relationships/diagramQuickStyle" Target="../diagrams/quickStyle8.xml"/><Relationship Id="rId4" Type="http://schemas.openxmlformats.org/officeDocument/2006/relationships/diagramLayout" Target="../diagrams/layout7.xml"/><Relationship Id="rId9" Type="http://schemas.openxmlformats.org/officeDocument/2006/relationships/diagramLayout" Target="../diagrams/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spe.org/resources/ethics/code-ethic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13" Type="http://schemas.openxmlformats.org/officeDocument/2006/relationships/image" Target="../media/image3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5" Type="http://schemas.openxmlformats.org/officeDocument/2006/relationships/image" Target="../media/image7.png"/><Relationship Id="rId10" Type="http://schemas.openxmlformats.org/officeDocument/2006/relationships/diagramQuickStyle" Target="../diagrams/quickStyle5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Relationship Id="rId14" Type="http://schemas.openxmlformats.org/officeDocument/2006/relationships/hyperlink" Target="https://www.nyu.edu/about/policies-guidelines-compliance/policies-and-guidelines/academic-integrity-for-students-at-nyu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8565" y="1359914"/>
            <a:ext cx="10865223" cy="1100898"/>
          </a:xfrm>
        </p:spPr>
        <p:txBody>
          <a:bodyPr>
            <a:normAutofit fontScale="90000"/>
          </a:bodyPr>
          <a:lstStyle/>
          <a:p>
            <a:r>
              <a:rPr lang="en-US" sz="5000" dirty="0"/>
              <a:t>Proper Sourcing &amp;</a:t>
            </a:r>
            <a:br>
              <a:rPr lang="en-US" sz="5000" dirty="0"/>
            </a:br>
            <a:r>
              <a:rPr lang="en-US" sz="5000" dirty="0"/>
              <a:t>Academic Integrity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55187"/>
            <a:ext cx="9144000" cy="473561"/>
          </a:xfrm>
        </p:spPr>
        <p:txBody>
          <a:bodyPr/>
          <a:lstStyle/>
          <a:p>
            <a:r>
              <a:rPr lang="en-US" dirty="0"/>
              <a:t>EG1004  |  RECITATION 1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83FF81A-ABFC-4B49-B288-68646E07F2FD}"/>
              </a:ext>
            </a:extLst>
          </p:cNvPr>
          <p:cNvCxnSpPr>
            <a:cxnSpLocks/>
          </p:cNvCxnSpPr>
          <p:nvPr/>
        </p:nvCxnSpPr>
        <p:spPr>
          <a:xfrm>
            <a:off x="4193177" y="3937099"/>
            <a:ext cx="3762104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CDA7024F-D248-4EF6-9CD3-DD357A9199C4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A1CAF8-DB5A-4A6D-BBB2-4D89C575D2C4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8109B66-0296-4DA0-97B5-15803D47E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6CFFE355-92F9-426E-98E2-57E8ED9651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915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237" y="1921223"/>
            <a:ext cx="4938621" cy="3917892"/>
          </a:xfrm>
        </p:spPr>
        <p:txBody>
          <a:bodyPr anchor="ctr">
            <a:normAutofit/>
          </a:bodyPr>
          <a:lstStyle/>
          <a:p>
            <a:pPr lvl="1" algn="l">
              <a:lnSpc>
                <a:spcPct val="80000"/>
              </a:lnSpc>
            </a:pPr>
            <a:r>
              <a:rPr lang="en-US" sz="2800" dirty="0">
                <a:cs typeface="Arial" panose="020B0604020202020204" pitchFamily="34" charset="0"/>
              </a:rPr>
              <a:t>Software is used to </a:t>
            </a:r>
          </a:p>
          <a:p>
            <a:pPr lvl="1" algn="l">
              <a:lnSpc>
                <a:spcPct val="80000"/>
              </a:lnSpc>
            </a:pPr>
            <a:r>
              <a:rPr lang="en-US" sz="2800" dirty="0">
                <a:cs typeface="Arial" panose="020B0604020202020204" pitchFamily="34" charset="0"/>
              </a:rPr>
              <a:t>compare lab reports:</a:t>
            </a:r>
          </a:p>
          <a:p>
            <a:pPr marL="914400" lvl="1" indent="-4572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Peer submissions</a:t>
            </a:r>
          </a:p>
          <a:p>
            <a:pPr marL="914400" lvl="1" indent="-4572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Previous students</a:t>
            </a:r>
          </a:p>
          <a:p>
            <a:pPr marL="914400" lvl="1" indent="-4572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Other sources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3EF7331-CC72-0C4B-9BE2-8F382D9C5F5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20288584"/>
              </p:ext>
            </p:extLst>
          </p:nvPr>
        </p:nvGraphicFramePr>
        <p:xfrm>
          <a:off x="4046528" y="1671194"/>
          <a:ext cx="7607431" cy="4417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4" name="Title 1">
            <a:extLst>
              <a:ext uri="{FF2B5EF4-FFF2-40B4-BE49-F238E27FC236}">
                <a16:creationId xmlns:a16="http://schemas.microsoft.com/office/drawing/2014/main" id="{7CC0AE71-CB7C-4ACD-B4E9-8ACFA0047659}"/>
              </a:ext>
            </a:extLst>
          </p:cNvPr>
          <p:cNvSpPr txBox="1">
            <a:spLocks/>
          </p:cNvSpPr>
          <p:nvPr/>
        </p:nvSpPr>
        <p:spPr>
          <a:xfrm>
            <a:off x="564107" y="630313"/>
            <a:ext cx="1106378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Atkinson Hyperlegible" pitchFamily="2" charset="0"/>
              </a:rPr>
              <a:t>EG1004 Cheating Policy</a:t>
            </a:r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Atkinson Hyperlegible" pitchFamily="2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992744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-1" y="6323329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3CCB1FA3-DA7F-B345-AC53-AA78673C8A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9519023"/>
              </p:ext>
            </p:extLst>
          </p:nvPr>
        </p:nvGraphicFramePr>
        <p:xfrm>
          <a:off x="6096000" y="1682496"/>
          <a:ext cx="5730186" cy="4206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id="{24652E4E-7160-5D43-B5BF-05391F4D49A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93827624"/>
              </p:ext>
            </p:extLst>
          </p:nvPr>
        </p:nvGraphicFramePr>
        <p:xfrm>
          <a:off x="314036" y="1683716"/>
          <a:ext cx="5523236" cy="4206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6" name="Title 1">
            <a:extLst>
              <a:ext uri="{FF2B5EF4-FFF2-40B4-BE49-F238E27FC236}">
                <a16:creationId xmlns:a16="http://schemas.microsoft.com/office/drawing/2014/main" id="{E59EF1B8-0DB8-4F3F-909A-076B9E64DE00}"/>
              </a:ext>
            </a:extLst>
          </p:cNvPr>
          <p:cNvSpPr txBox="1">
            <a:spLocks/>
          </p:cNvSpPr>
          <p:nvPr/>
        </p:nvSpPr>
        <p:spPr>
          <a:xfrm>
            <a:off x="2" y="730479"/>
            <a:ext cx="12191998" cy="96514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000" dirty="0">
                <a:latin typeface="Atkinson Hyperlegible" pitchFamily="2" charset="0"/>
              </a:rPr>
              <a:t>Strategies to Avoid Cheating</a:t>
            </a:r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Atkinson Hyperlegible" pitchFamily="2" charset="0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39727464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2629" y="2834643"/>
            <a:ext cx="10406742" cy="923519"/>
          </a:xfrm>
        </p:spPr>
        <p:txBody>
          <a:bodyPr>
            <a:normAutofit/>
          </a:bodyPr>
          <a:lstStyle/>
          <a:p>
            <a:r>
              <a:rPr lang="en-US" sz="5400" dirty="0"/>
              <a:t>QUESTIONS?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83FF81A-ABFC-4B49-B288-68646E07F2FD}"/>
              </a:ext>
            </a:extLst>
          </p:cNvPr>
          <p:cNvCxnSpPr>
            <a:cxnSpLocks/>
          </p:cNvCxnSpPr>
          <p:nvPr/>
        </p:nvCxnSpPr>
        <p:spPr>
          <a:xfrm>
            <a:off x="4669971" y="3989354"/>
            <a:ext cx="2852058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DCABB71-494A-0A65-949B-F50715559686}"/>
              </a:ext>
            </a:extLst>
          </p:cNvPr>
          <p:cNvSpPr txBox="1"/>
          <p:nvPr/>
        </p:nvSpPr>
        <p:spPr>
          <a:xfrm>
            <a:off x="11030054" y="5914567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Atkinson Hyperlegible" pitchFamily="2" charset="0"/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3908106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1379" y="746313"/>
            <a:ext cx="8889242" cy="965147"/>
          </a:xfrm>
        </p:spPr>
        <p:txBody>
          <a:bodyPr>
            <a:normAutofit/>
          </a:bodyPr>
          <a:lstStyle/>
          <a:p>
            <a:r>
              <a:rPr lang="en-US" sz="5400" dirty="0"/>
              <a:t>Agenda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2073" y="2192373"/>
            <a:ext cx="9435151" cy="3556324"/>
          </a:xfrm>
        </p:spPr>
        <p:txBody>
          <a:bodyPr anchor="ctr"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Importance of Proper Citation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Professional Ethics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EG1004 Cheating Policies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Strategies to Avoid Cheating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Citing in Lab Reports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Questions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83FF81A-ABFC-4B49-B288-68646E07F2FD}"/>
              </a:ext>
            </a:extLst>
          </p:cNvPr>
          <p:cNvCxnSpPr>
            <a:cxnSpLocks/>
          </p:cNvCxnSpPr>
          <p:nvPr/>
        </p:nvCxnSpPr>
        <p:spPr>
          <a:xfrm>
            <a:off x="931362" y="2590800"/>
            <a:ext cx="0" cy="2757055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8AC7CA70-4296-46A3-B32D-45D24705D8C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EAF883E-E976-0F64-1311-EC67B2CC9559}"/>
              </a:ext>
            </a:extLst>
          </p:cNvPr>
          <p:cNvSpPr txBox="1"/>
          <p:nvPr/>
        </p:nvSpPr>
        <p:spPr>
          <a:xfrm>
            <a:off x="11030054" y="5914567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636E6D2-45C5-49A8-8FCE-721CA5B7A9BA}" type="slidenum">
              <a:rPr lang="en-US" sz="1600" smtClean="0">
                <a:latin typeface="Atkinson Hyperlegible" pitchFamily="2" charset="0"/>
              </a:rPr>
              <a:t>2</a:t>
            </a:fld>
            <a:endParaRPr lang="en-US" sz="1600" dirty="0">
              <a:latin typeface="Atkinson Hyperlegibl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54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3B4753A-395F-0748-9C4B-86922FCF7F9D}"/>
              </a:ext>
            </a:extLst>
          </p:cNvPr>
          <p:cNvSpPr txBox="1"/>
          <p:nvPr/>
        </p:nvSpPr>
        <p:spPr>
          <a:xfrm>
            <a:off x="10200060" y="1889657"/>
            <a:ext cx="172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Atkinson Hyperlegible" pitchFamily="2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61658E7-D1B5-4DF2-9B60-E7A4BCAF65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670557"/>
            <a:ext cx="12192000" cy="965147"/>
          </a:xfrm>
        </p:spPr>
        <p:txBody>
          <a:bodyPr anchor="t">
            <a:noAutofit/>
          </a:bodyPr>
          <a:lstStyle/>
          <a:p>
            <a:r>
              <a:rPr lang="en-US" sz="5000" dirty="0"/>
              <a:t>Scientific Papers are Evidence-Based</a:t>
            </a:r>
          </a:p>
        </p:txBody>
      </p:sp>
      <p:pic>
        <p:nvPicPr>
          <p:cNvPr id="15" name="Picture 14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6053" y="6432287"/>
            <a:ext cx="1229341" cy="33653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1030054" y="5914567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636E6D2-45C5-49A8-8FCE-721CA5B7A9BA}" type="slidenum">
              <a:rPr lang="en-US" sz="1600" smtClean="0">
                <a:latin typeface="Atkinson Hyperlegible" pitchFamily="2" charset="0"/>
              </a:rPr>
              <a:t>3</a:t>
            </a:fld>
            <a:endParaRPr lang="en-US" sz="1600" dirty="0">
              <a:latin typeface="Atkinson Hyperlegible" pitchFamily="2" charset="0"/>
            </a:endParaRPr>
          </a:p>
        </p:txBody>
      </p:sp>
      <p:graphicFrame>
        <p:nvGraphicFramePr>
          <p:cNvPr id="23" name="Diagram 22">
            <a:extLst>
              <a:ext uri="{FF2B5EF4-FFF2-40B4-BE49-F238E27FC236}">
                <a16:creationId xmlns:a16="http://schemas.microsoft.com/office/drawing/2014/main" id="{7F448376-F802-8D60-75D9-1E0024F4C98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66110259"/>
              </p:ext>
            </p:extLst>
          </p:nvPr>
        </p:nvGraphicFramePr>
        <p:xfrm>
          <a:off x="1537118" y="1889657"/>
          <a:ext cx="9117764" cy="40249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484148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65" y="631670"/>
            <a:ext cx="12192000" cy="852682"/>
          </a:xfrm>
        </p:spPr>
        <p:txBody>
          <a:bodyPr>
            <a:noAutofit/>
          </a:bodyPr>
          <a:lstStyle/>
          <a:p>
            <a:r>
              <a:rPr lang="en-US" sz="4400" dirty="0"/>
              <a:t>Consequences for Failing to Properly Source</a:t>
            </a:r>
            <a:endParaRPr lang="en-US" sz="4400" dirty="0"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graphicFrame>
        <p:nvGraphicFramePr>
          <p:cNvPr id="17" name="Diagram 16">
            <a:extLst>
              <a:ext uri="{FF2B5EF4-FFF2-40B4-BE49-F238E27FC236}">
                <a16:creationId xmlns:a16="http://schemas.microsoft.com/office/drawing/2014/main" id="{6D4F0465-6576-C64D-AAC0-A9698C552EE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58657401"/>
              </p:ext>
            </p:extLst>
          </p:nvPr>
        </p:nvGraphicFramePr>
        <p:xfrm>
          <a:off x="1106909" y="1796242"/>
          <a:ext cx="9978182" cy="37331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68C92D1-1FCD-4FED-A7A0-0DF3F887C4F0}" type="slidenum">
              <a:rPr lang="en-US" sz="1600" smtClean="0">
                <a:latin typeface="Atkinson Hyperlegible" pitchFamily="2" charset="0"/>
              </a:rPr>
              <a:t>4</a:t>
            </a:fld>
            <a:endParaRPr lang="en-US" sz="1600" dirty="0">
              <a:latin typeface="Atkinson Hyperlegibl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767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-12402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B3D24E8D-FD5C-460C-99AC-B8CB709D7CE0}"/>
              </a:ext>
            </a:extLst>
          </p:cNvPr>
          <p:cNvSpPr txBox="1">
            <a:spLocks/>
          </p:cNvSpPr>
          <p:nvPr/>
        </p:nvSpPr>
        <p:spPr>
          <a:xfrm>
            <a:off x="564107" y="577592"/>
            <a:ext cx="1106378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dirty="0">
                <a:latin typeface="Atkinson Hyperlegible" pitchFamily="2" charset="0"/>
              </a:rPr>
              <a:t>Literature Review in Scientific Reports</a:t>
            </a:r>
          </a:p>
        </p:txBody>
      </p:sp>
      <p:pic>
        <p:nvPicPr>
          <p:cNvPr id="14" name="Picture 2" descr="Image result for literature review">
            <a:extLst>
              <a:ext uri="{FF2B5EF4-FFF2-40B4-BE49-F238E27FC236}">
                <a16:creationId xmlns:a16="http://schemas.microsoft.com/office/drawing/2014/main" id="{A9E1FDD5-9DDA-9240-919C-5E60C7F105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684" y="1466252"/>
            <a:ext cx="4910718" cy="4801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Image result for literature review">
            <a:extLst>
              <a:ext uri="{FF2B5EF4-FFF2-40B4-BE49-F238E27FC236}">
                <a16:creationId xmlns:a16="http://schemas.microsoft.com/office/drawing/2014/main" id="{B3D00421-C889-134F-AE4B-3AB9998D381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99" t="1406" r="39180" b="76126"/>
          <a:stretch/>
        </p:blipFill>
        <p:spPr bwMode="auto">
          <a:xfrm>
            <a:off x="7132638" y="1548775"/>
            <a:ext cx="1913364" cy="1757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Image result for literature review">
            <a:extLst>
              <a:ext uri="{FF2B5EF4-FFF2-40B4-BE49-F238E27FC236}">
                <a16:creationId xmlns:a16="http://schemas.microsoft.com/office/drawing/2014/main" id="{C550210B-5FF2-7348-B321-8E2FC7D9D4A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7" t="39264" r="76609" b="38419"/>
          <a:stretch/>
        </p:blipFill>
        <p:spPr bwMode="auto">
          <a:xfrm>
            <a:off x="7950663" y="3425447"/>
            <a:ext cx="1814755" cy="1733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mage result for literature review">
            <a:extLst>
              <a:ext uri="{FF2B5EF4-FFF2-40B4-BE49-F238E27FC236}">
                <a16:creationId xmlns:a16="http://schemas.microsoft.com/office/drawing/2014/main" id="{181D7E4C-19C6-C641-A085-35339253B1C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20" t="76463" r="39465" b="1046"/>
          <a:stretch/>
        </p:blipFill>
        <p:spPr bwMode="auto">
          <a:xfrm>
            <a:off x="9398093" y="2069487"/>
            <a:ext cx="1813989" cy="1733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Oval 19">
            <a:extLst>
              <a:ext uri="{FF2B5EF4-FFF2-40B4-BE49-F238E27FC236}">
                <a16:creationId xmlns:a16="http://schemas.microsoft.com/office/drawing/2014/main" id="{B645DCBB-BC28-7741-B539-88828B4FE28B}"/>
              </a:ext>
            </a:extLst>
          </p:cNvPr>
          <p:cNvSpPr/>
          <p:nvPr/>
        </p:nvSpPr>
        <p:spPr>
          <a:xfrm>
            <a:off x="3284006" y="1623742"/>
            <a:ext cx="944880" cy="944880"/>
          </a:xfrm>
          <a:prstGeom prst="ellipse">
            <a:avLst/>
          </a:prstGeom>
          <a:noFill/>
          <a:ln w="76200">
            <a:solidFill>
              <a:srgbClr val="57068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D40C84B-4CDE-1D4F-A4A3-A77F99054817}"/>
              </a:ext>
            </a:extLst>
          </p:cNvPr>
          <p:cNvSpPr/>
          <p:nvPr/>
        </p:nvSpPr>
        <p:spPr>
          <a:xfrm>
            <a:off x="1490991" y="3425447"/>
            <a:ext cx="944880" cy="944880"/>
          </a:xfrm>
          <a:prstGeom prst="ellipse">
            <a:avLst/>
          </a:prstGeom>
          <a:noFill/>
          <a:ln w="76200">
            <a:solidFill>
              <a:srgbClr val="57068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0D6D3F1-291F-F545-8EBE-6FBB6A8E3BE7}"/>
              </a:ext>
            </a:extLst>
          </p:cNvPr>
          <p:cNvSpPr/>
          <p:nvPr/>
        </p:nvSpPr>
        <p:spPr>
          <a:xfrm>
            <a:off x="3284006" y="5139159"/>
            <a:ext cx="944880" cy="1039979"/>
          </a:xfrm>
          <a:prstGeom prst="ellipse">
            <a:avLst/>
          </a:prstGeom>
          <a:noFill/>
          <a:ln w="76200">
            <a:solidFill>
              <a:srgbClr val="57068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0B8B71F-DD05-1140-ADDA-9FFE894E4904}"/>
              </a:ext>
            </a:extLst>
          </p:cNvPr>
          <p:cNvSpPr/>
          <p:nvPr/>
        </p:nvSpPr>
        <p:spPr>
          <a:xfrm>
            <a:off x="6253402" y="5194911"/>
            <a:ext cx="58379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Atkinson Hyperlegible" pitchFamily="2" charset="0"/>
              </a:rPr>
              <a:t>Figure 1: Literature review purpose </a:t>
            </a:r>
            <a:br>
              <a:rPr lang="en-US" dirty="0">
                <a:latin typeface="Atkinson Hyperlegible" pitchFamily="2" charset="0"/>
              </a:rPr>
            </a:br>
            <a:r>
              <a:rPr lang="en-US" dirty="0">
                <a:latin typeface="Atkinson Hyperlegible" pitchFamily="2" charset="0"/>
              </a:rPr>
              <a:t>courtesy of Michigan State University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Atkinson Hyperlegible" pitchFamily="2" charset="0"/>
              </a:rPr>
              <a:t>5</a:t>
            </a:r>
          </a:p>
        </p:txBody>
      </p:sp>
      <p:pic>
        <p:nvPicPr>
          <p:cNvPr id="24" name="Picture 23" descr="A picture containing drawing&#10;&#10;Description automatically generated">
            <a:extLst>
              <a:ext uri="{FF2B5EF4-FFF2-40B4-BE49-F238E27FC236}">
                <a16:creationId xmlns:a16="http://schemas.microsoft.com/office/drawing/2014/main" id="{CB8A47CF-AD35-44C5-826A-936C022CED8F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65" y="631670"/>
            <a:ext cx="12192000" cy="852682"/>
          </a:xfrm>
        </p:spPr>
        <p:txBody>
          <a:bodyPr>
            <a:noAutofit/>
          </a:bodyPr>
          <a:lstStyle/>
          <a:p>
            <a:r>
              <a:rPr lang="en-US" sz="4400" dirty="0"/>
              <a:t>Research Resources</a:t>
            </a:r>
            <a:endParaRPr lang="en-US" sz="4400" dirty="0"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68C92D1-1FCD-4FED-A7A0-0DF3F887C4F0}" type="slidenum">
              <a:rPr lang="en-US" sz="1600" smtClean="0">
                <a:latin typeface="Atkinson Hyperlegible" pitchFamily="2" charset="0"/>
              </a:rPr>
              <a:t>6</a:t>
            </a:fld>
            <a:endParaRPr lang="en-US" sz="1600" dirty="0">
              <a:latin typeface="Atkinson Hyperlegible" pitchFamily="2" charset="0"/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8FC18A04-7888-6E13-B846-376D60FDDB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38783781"/>
              </p:ext>
            </p:extLst>
          </p:nvPr>
        </p:nvGraphicFramePr>
        <p:xfrm>
          <a:off x="906344" y="1636523"/>
          <a:ext cx="10084546" cy="4206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583852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4107" y="1712824"/>
            <a:ext cx="10907457" cy="3917892"/>
          </a:xfrm>
        </p:spPr>
        <p:txBody>
          <a:bodyPr anchor="ctr">
            <a:normAutofit/>
          </a:bodyPr>
          <a:lstStyle/>
          <a:p>
            <a:pPr marL="914400" lvl="1" indent="-4572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6"/>
                </a:solidFill>
              </a:rPr>
              <a:t>Full citation in works cited section:</a:t>
            </a:r>
          </a:p>
          <a:p>
            <a:pPr lvl="2" algn="l">
              <a:lnSpc>
                <a:spcPct val="80000"/>
              </a:lnSpc>
            </a:pPr>
            <a:r>
              <a:rPr lang="en-US" sz="2800" dirty="0"/>
              <a:t>NYU Tandon School of Engineering. (2024). “Lab 11: Biomedical Forensics.” EG1004 Online Lab Manual. Accessed 5 November 2024 from manual.eg.poly.edu.</a:t>
            </a:r>
          </a:p>
          <a:p>
            <a:pPr lvl="2" algn="l">
              <a:lnSpc>
                <a:spcPct val="80000"/>
              </a:lnSpc>
            </a:pPr>
            <a:endParaRPr lang="en-US" sz="2800" dirty="0">
              <a:cs typeface="Arial" panose="020B0604020202020204" pitchFamily="34" charset="0"/>
            </a:endParaRPr>
          </a:p>
          <a:p>
            <a:pPr marL="914400" lvl="1" indent="-4572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6"/>
                </a:solidFill>
              </a:rPr>
              <a:t>In-text citation near information quoted or paraphrased:</a:t>
            </a:r>
          </a:p>
          <a:p>
            <a:pPr lvl="2" algn="l">
              <a:lnSpc>
                <a:spcPct val="80000"/>
              </a:lnSpc>
            </a:pPr>
            <a:r>
              <a:rPr lang="en-US" sz="2800" dirty="0"/>
              <a:t>(NYU Tandon, 2024)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8D683DA8-32D1-4FCF-82FE-A8442B9250A6}"/>
              </a:ext>
            </a:extLst>
          </p:cNvPr>
          <p:cNvSpPr txBox="1">
            <a:spLocks/>
          </p:cNvSpPr>
          <p:nvPr/>
        </p:nvSpPr>
        <p:spPr>
          <a:xfrm>
            <a:off x="564107" y="647998"/>
            <a:ext cx="1106378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Atkinson Hyperlegible" pitchFamily="2" charset="0"/>
              </a:rPr>
              <a:t>Citing in EG1004 Lab Reports</a:t>
            </a:r>
          </a:p>
        </p:txBody>
      </p:sp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Atkinson Hyperlegible" pitchFamily="2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979289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4107" y="2002467"/>
            <a:ext cx="7593251" cy="3917892"/>
          </a:xfr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  <a:spcAft>
                <a:spcPts val="50"/>
              </a:spcAft>
            </a:pPr>
            <a:r>
              <a:rPr lang="en-US" sz="2800" dirty="0">
                <a:solidFill>
                  <a:srgbClr val="57068C"/>
                </a:solidFill>
              </a:rPr>
              <a:t>National Society of Professional Engineers Code of Ethics </a:t>
            </a:r>
            <a:endParaRPr lang="en-US" sz="2800" u="sng" dirty="0">
              <a:solidFill>
                <a:srgbClr val="57068C"/>
              </a:solidFill>
            </a:endParaRPr>
          </a:p>
          <a:p>
            <a:pPr marL="914400" lvl="1" indent="-457200" algn="l">
              <a:lnSpc>
                <a:spcPct val="100000"/>
              </a:lnSpc>
              <a:spcAft>
                <a:spcPts val="5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Responsibility for welfare, safety and    health of the public</a:t>
            </a:r>
          </a:p>
          <a:p>
            <a:pPr marL="914400" lvl="1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Uphold respectability of profession</a:t>
            </a:r>
          </a:p>
          <a:p>
            <a:pPr marL="914400" lvl="1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6"/>
                </a:solidFill>
              </a:rPr>
              <a:t>Avoid deceptive acts</a:t>
            </a:r>
          </a:p>
          <a:p>
            <a:pPr lvl="1" algn="l">
              <a:lnSpc>
                <a:spcPct val="100000"/>
              </a:lnSpc>
            </a:pPr>
            <a:endParaRPr lang="en-US" sz="2800" dirty="0">
              <a:solidFill>
                <a:srgbClr val="C00000"/>
              </a:solidFill>
            </a:endParaRPr>
          </a:p>
          <a:p>
            <a:pPr>
              <a:lnSpc>
                <a:spcPct val="100000"/>
              </a:lnSpc>
            </a:pPr>
            <a:r>
              <a:rPr lang="en-US" sz="2800" dirty="0"/>
              <a:t>Full code of ethics at </a:t>
            </a:r>
            <a:r>
              <a:rPr lang="en-US" sz="2800" dirty="0">
                <a:hlinkClick r:id="rId3"/>
              </a:rPr>
              <a:t>NSPE.org</a:t>
            </a:r>
            <a:endParaRPr lang="en-US" sz="28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FC5AEB5-AAC2-7043-AFFA-E21B4C9A3EF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0196" y="2431907"/>
            <a:ext cx="3244998" cy="1928971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0CB5FDC6-C604-5C4E-8E3A-82E4FACA9C26}"/>
              </a:ext>
            </a:extLst>
          </p:cNvPr>
          <p:cNvSpPr/>
          <p:nvPr/>
        </p:nvSpPr>
        <p:spPr>
          <a:xfrm>
            <a:off x="8242318" y="4490763"/>
            <a:ext cx="362791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Atkinson Hyperlegible" pitchFamily="2" charset="0"/>
              </a:rPr>
              <a:t>Figure 1: NSPE Logo courtesy of NSPE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1149F030-5B52-4EB9-9C69-BC09C0343CB1}"/>
              </a:ext>
            </a:extLst>
          </p:cNvPr>
          <p:cNvSpPr txBox="1">
            <a:spLocks/>
          </p:cNvSpPr>
          <p:nvPr/>
        </p:nvSpPr>
        <p:spPr>
          <a:xfrm>
            <a:off x="564108" y="647998"/>
            <a:ext cx="1106378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Atkinson Hyperlegible" pitchFamily="2" charset="0"/>
              </a:rPr>
              <a:t>Professional Ethnics in Engineering</a:t>
            </a:r>
          </a:p>
        </p:txBody>
      </p:sp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1053857" y="5881946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Atkinson Hyperlegible" pitchFamily="2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408705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3B4753A-395F-0748-9C4B-86922FCF7F9D}"/>
              </a:ext>
            </a:extLst>
          </p:cNvPr>
          <p:cNvSpPr txBox="1"/>
          <p:nvPr/>
        </p:nvSpPr>
        <p:spPr>
          <a:xfrm>
            <a:off x="10200060" y="1889657"/>
            <a:ext cx="172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Atkinson Hyperlegible" pitchFamily="2" charset="0"/>
            </a:endParaRPr>
          </a:p>
        </p:txBody>
      </p:sp>
      <p:graphicFrame>
        <p:nvGraphicFramePr>
          <p:cNvPr id="26" name="Diagram 25">
            <a:extLst>
              <a:ext uri="{FF2B5EF4-FFF2-40B4-BE49-F238E27FC236}">
                <a16:creationId xmlns:a16="http://schemas.microsoft.com/office/drawing/2014/main" id="{1A57AC3F-B209-DF49-88D2-61E9B32DAFA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66828346"/>
              </p:ext>
            </p:extLst>
          </p:nvPr>
        </p:nvGraphicFramePr>
        <p:xfrm>
          <a:off x="420208" y="1362627"/>
          <a:ext cx="5980591" cy="3584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2" name="Diagram 31">
            <a:extLst>
              <a:ext uri="{FF2B5EF4-FFF2-40B4-BE49-F238E27FC236}">
                <a16:creationId xmlns:a16="http://schemas.microsoft.com/office/drawing/2014/main" id="{CF116654-5D89-DE4D-A520-27A8CF0628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94448186"/>
              </p:ext>
            </p:extLst>
          </p:nvPr>
        </p:nvGraphicFramePr>
        <p:xfrm>
          <a:off x="6578353" y="1362456"/>
          <a:ext cx="5353037" cy="31117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4" name="Title 1">
            <a:extLst>
              <a:ext uri="{FF2B5EF4-FFF2-40B4-BE49-F238E27FC236}">
                <a16:creationId xmlns:a16="http://schemas.microsoft.com/office/drawing/2014/main" id="{961658E7-D1B5-4DF2-9B60-E7A4BCAF65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604688"/>
            <a:ext cx="12192000" cy="652223"/>
          </a:xfrm>
        </p:spPr>
        <p:txBody>
          <a:bodyPr anchor="t">
            <a:noAutofit/>
          </a:bodyPr>
          <a:lstStyle/>
          <a:p>
            <a:r>
              <a:rPr lang="en-US" sz="5000" dirty="0"/>
              <a:t>Violating Academic Integrity (Cheating)</a:t>
            </a:r>
          </a:p>
        </p:txBody>
      </p:sp>
      <p:pic>
        <p:nvPicPr>
          <p:cNvPr id="15" name="Picture 14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6053" y="6432287"/>
            <a:ext cx="1229341" cy="33653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1030054" y="5914567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Atkinson Hyperlegible" pitchFamily="2" charset="0"/>
              </a:rPr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5137B5-9A84-854C-99EA-E3FC4D054BEE}"/>
              </a:ext>
            </a:extLst>
          </p:cNvPr>
          <p:cNvSpPr txBox="1"/>
          <p:nvPr/>
        </p:nvSpPr>
        <p:spPr>
          <a:xfrm>
            <a:off x="420208" y="5125414"/>
            <a:ext cx="6467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000" dirty="0">
                <a:latin typeface="Atkinson Hyperlegible" pitchFamily="2" charset="0"/>
              </a:rPr>
              <a:t>From the </a:t>
            </a:r>
            <a:r>
              <a:rPr lang="en-US" sz="2000" dirty="0">
                <a:latin typeface="Atkinson Hyperlegible" pitchFamily="2" charset="0"/>
                <a:hlinkClick r:id="rId14"/>
              </a:rPr>
              <a:t>NYU Code of Conduct</a:t>
            </a:r>
            <a:r>
              <a:rPr lang="en-US" sz="2000" dirty="0">
                <a:latin typeface="Atkinson Hyperlegible" pitchFamily="2" charset="0"/>
              </a:rPr>
              <a:t>: Misrepresentation, deception, dishonesty, or any act of falsification to influence academic evaluation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5D39C29-B88A-B303-3D16-8AEBAA412E3D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836958" y="4661271"/>
            <a:ext cx="1536919" cy="1510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811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454</Words>
  <Application>Microsoft Office PowerPoint</Application>
  <PresentationFormat>Widescreen</PresentationFormat>
  <Paragraphs>97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Atkinson Hyperlegible</vt:lpstr>
      <vt:lpstr>Office Theme</vt:lpstr>
      <vt:lpstr>Proper Sourcing &amp; Academic Integrity</vt:lpstr>
      <vt:lpstr>Agenda</vt:lpstr>
      <vt:lpstr>Scientific Papers are Evidence-Based</vt:lpstr>
      <vt:lpstr>Consequences for Failing to Properly Source</vt:lpstr>
      <vt:lpstr>PowerPoint Presentation</vt:lpstr>
      <vt:lpstr>Research Resources</vt:lpstr>
      <vt:lpstr>PowerPoint Presentation</vt:lpstr>
      <vt:lpstr>PowerPoint Presentation</vt:lpstr>
      <vt:lpstr>Violating Academic Integrity (Cheating)</vt:lpstr>
      <vt:lpstr>PowerPoint Presentation</vt:lpstr>
      <vt:lpstr>PowerPoint Presentation</vt:lpstr>
      <vt:lpstr>QUESTIONS?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HONESTY &amp; PLAGIARISM</dc:title>
  <dc:creator>Diya Mulay</dc:creator>
  <cp:lastModifiedBy>Peter Li</cp:lastModifiedBy>
  <cp:revision>15</cp:revision>
  <dcterms:created xsi:type="dcterms:W3CDTF">2020-08-26T08:36:37Z</dcterms:created>
  <dcterms:modified xsi:type="dcterms:W3CDTF">2024-01-23T05:51:44Z</dcterms:modified>
</cp:coreProperties>
</file>