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381143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502279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368530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368530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11024</TotalTime>
  <Words>337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Gotham Medium</vt:lpstr>
      <vt:lpstr>Calibri</vt:lpstr>
      <vt:lpstr>Arial</vt:lpstr>
      <vt:lpstr>Proxima Nova Rg</vt:lpstr>
      <vt:lpstr>Proxima Nova Lt</vt:lpstr>
      <vt:lpstr>Calibri Light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43</cp:revision>
  <dcterms:created xsi:type="dcterms:W3CDTF">2019-12-03T01:25:29Z</dcterms:created>
  <dcterms:modified xsi:type="dcterms:W3CDTF">2020-07-11T18:12:22Z</dcterms:modified>
</cp:coreProperties>
</file>