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manual.eg.poly.edu/index.php/Absence_and_Lateness_Polic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4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577" y="2228741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969" y="2349877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216128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8946" y="2216128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333351"/>
            <a:ext cx="274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329047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301713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878286" y="2767454"/>
            <a:ext cx="5907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 scanned during first five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be late!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829266" y="2196083"/>
            <a:ext cx="10798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quiz (first 10 minutes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Lecture material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requested on EG1003 website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3006052"/>
            <a:ext cx="5531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10-week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in first five minutes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doors shut 30 minutes into class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Door shuts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11037</TotalTime>
  <Words>338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 Light</vt:lpstr>
      <vt:lpstr>Arial</vt:lpstr>
      <vt:lpstr>Gotham Medium</vt:lpstr>
      <vt:lpstr>Proxima Nova Rg</vt:lpstr>
      <vt:lpstr>Proxima Nova Lt</vt:lpstr>
      <vt:lpstr>Calibri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45</cp:revision>
  <dcterms:created xsi:type="dcterms:W3CDTF">2019-12-03T01:25:29Z</dcterms:created>
  <dcterms:modified xsi:type="dcterms:W3CDTF">2020-07-02T19:12:48Z</dcterms:modified>
</cp:coreProperties>
</file>