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85" r:id="rId4"/>
    <p:sldId id="279" r:id="rId5"/>
    <p:sldId id="280" r:id="rId6"/>
    <p:sldId id="261" r:id="rId7"/>
    <p:sldId id="282" r:id="rId8"/>
    <p:sldId id="267" r:id="rId9"/>
    <p:sldId id="269" r:id="rId10"/>
    <p:sldId id="283" r:id="rId11"/>
    <p:sldId id="284" r:id="rId12"/>
    <p:sldId id="270" r:id="rId13"/>
    <p:sldId id="271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Gotham Medium" panose="02000604030000020004" pitchFamily="50" charset="0"/>
      <p:regular r:id="rId23"/>
      <p:italic r:id="rId24"/>
    </p:embeddedFont>
    <p:embeddedFont>
      <p:font typeface="Proxima Nova Lt" panose="02000506030000020004" pitchFamily="50" charset="0"/>
      <p:bold r:id="rId25"/>
    </p:embeddedFont>
    <p:embeddedFont>
      <p:font typeface="Proxima Nova Rg" panose="02000506030000020004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6560F-895F-CE40-ACCB-98736B383D80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CE979C59-C26A-4F43-8241-F1CFA032BE0A}">
      <dgm:prSet phldrT="[Text]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B2990A86-4093-3548-BCB7-BA9151E70D7C}" type="parTrans" cxnId="{B98B2B6E-EDA7-BF49-B904-12255AA385AE}">
      <dgm:prSet/>
      <dgm:spPr/>
      <dgm:t>
        <a:bodyPr/>
        <a:lstStyle/>
        <a:p>
          <a:endParaRPr lang="en-US"/>
        </a:p>
      </dgm:t>
    </dgm:pt>
    <dgm:pt modelId="{B3D85617-CC02-774F-A896-86EAF9CDAB28}" type="sibTrans" cxnId="{B98B2B6E-EDA7-BF49-B904-12255AA385AE}">
      <dgm:prSet/>
      <dgm:spPr/>
      <dgm:t>
        <a:bodyPr/>
        <a:lstStyle/>
        <a:p>
          <a:endParaRPr lang="en-US"/>
        </a:p>
      </dgm:t>
    </dgm:pt>
    <dgm:pt modelId="{C45FFE65-B53D-0441-837D-9F0AB8754E82}">
      <dgm:prSet phldrT="[Text]"/>
      <dgm:spPr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2C8E2676-48E8-9B4A-A209-D3DFB6C6F1D2}" type="parTrans" cxnId="{31FB721E-2C87-E24C-9F80-62983BFF1E95}">
      <dgm:prSet/>
      <dgm:spPr/>
      <dgm:t>
        <a:bodyPr/>
        <a:lstStyle/>
        <a:p>
          <a:endParaRPr lang="en-US"/>
        </a:p>
      </dgm:t>
    </dgm:pt>
    <dgm:pt modelId="{64A020B2-806B-FF49-8B58-C9ADEE85D3EF}" type="sibTrans" cxnId="{31FB721E-2C87-E24C-9F80-62983BFF1E95}">
      <dgm:prSet/>
      <dgm:spPr/>
      <dgm:t>
        <a:bodyPr/>
        <a:lstStyle/>
        <a:p>
          <a:endParaRPr lang="en-US"/>
        </a:p>
      </dgm:t>
    </dgm:pt>
    <dgm:pt modelId="{D35A6031-A5EA-B048-BA90-CB4FFAFFE375}">
      <dgm:prSet phldrT="[Text]"/>
      <dgm:spPr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5776A521-3D6E-ED45-A3A1-66100F8D1356}" type="parTrans" cxnId="{1B507AC5-B7FB-A74A-987A-3D39DF94021F}">
      <dgm:prSet/>
      <dgm:spPr/>
      <dgm:t>
        <a:bodyPr/>
        <a:lstStyle/>
        <a:p>
          <a:endParaRPr lang="en-US"/>
        </a:p>
      </dgm:t>
    </dgm:pt>
    <dgm:pt modelId="{DB714EA9-C54B-6243-AC1E-5FE9B766CC94}" type="sibTrans" cxnId="{1B507AC5-B7FB-A74A-987A-3D39DF94021F}">
      <dgm:prSet/>
      <dgm:spPr/>
      <dgm:t>
        <a:bodyPr/>
        <a:lstStyle/>
        <a:p>
          <a:endParaRPr lang="en-US"/>
        </a:p>
      </dgm:t>
    </dgm:pt>
    <dgm:pt modelId="{3499533D-16BD-E24E-A4F9-301627038196}" type="pres">
      <dgm:prSet presAssocID="{E8D6560F-895F-CE40-ACCB-98736B383D8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D7B9F11-A90E-DC49-AB24-C9D67AE57406}" type="pres">
      <dgm:prSet presAssocID="{CE979C59-C26A-4F43-8241-F1CFA032BE0A}" presName="gear1" presStyleLbl="node1" presStyleIdx="0" presStyleCnt="3" custLinFactNeighborX="2543" custLinFactNeighborY="601">
        <dgm:presLayoutVars>
          <dgm:chMax val="1"/>
          <dgm:bulletEnabled val="1"/>
        </dgm:presLayoutVars>
      </dgm:prSet>
      <dgm:spPr/>
    </dgm:pt>
    <dgm:pt modelId="{0054F6F2-34BE-9F4D-895E-BCFC2AC29A03}" type="pres">
      <dgm:prSet presAssocID="{CE979C59-C26A-4F43-8241-F1CFA032BE0A}" presName="gear1srcNode" presStyleLbl="node1" presStyleIdx="0" presStyleCnt="3"/>
      <dgm:spPr/>
    </dgm:pt>
    <dgm:pt modelId="{F637F0FD-AFB6-E04E-B6BA-D86B6F1A7146}" type="pres">
      <dgm:prSet presAssocID="{CE979C59-C26A-4F43-8241-F1CFA032BE0A}" presName="gear1dstNode" presStyleLbl="node1" presStyleIdx="0" presStyleCnt="3"/>
      <dgm:spPr/>
    </dgm:pt>
    <dgm:pt modelId="{4674B485-623E-7B48-9478-2247C22F781B}" type="pres">
      <dgm:prSet presAssocID="{C45FFE65-B53D-0441-837D-9F0AB8754E82}" presName="gear2" presStyleLbl="node1" presStyleIdx="1" presStyleCnt="3">
        <dgm:presLayoutVars>
          <dgm:chMax val="1"/>
          <dgm:bulletEnabled val="1"/>
        </dgm:presLayoutVars>
      </dgm:prSet>
      <dgm:spPr/>
    </dgm:pt>
    <dgm:pt modelId="{078725D0-88BD-2C4C-9C5C-3A8F029F6DB7}" type="pres">
      <dgm:prSet presAssocID="{C45FFE65-B53D-0441-837D-9F0AB8754E82}" presName="gear2srcNode" presStyleLbl="node1" presStyleIdx="1" presStyleCnt="3"/>
      <dgm:spPr/>
    </dgm:pt>
    <dgm:pt modelId="{4F507C16-C74B-E945-B875-5AB548B7CD09}" type="pres">
      <dgm:prSet presAssocID="{C45FFE65-B53D-0441-837D-9F0AB8754E82}" presName="gear2dstNode" presStyleLbl="node1" presStyleIdx="1" presStyleCnt="3"/>
      <dgm:spPr/>
    </dgm:pt>
    <dgm:pt modelId="{F5A54233-19F8-334C-8A9A-4FD45C4DA4F6}" type="pres">
      <dgm:prSet presAssocID="{D35A6031-A5EA-B048-BA90-CB4FFAFFE375}" presName="gear3" presStyleLbl="node1" presStyleIdx="2" presStyleCnt="3"/>
      <dgm:spPr/>
    </dgm:pt>
    <dgm:pt modelId="{67BC5D8A-6786-6344-805D-67F799766DC0}" type="pres">
      <dgm:prSet presAssocID="{D35A6031-A5EA-B048-BA90-CB4FFAFFE37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DC27B90-5DC4-F64D-9B2C-F600000186A2}" type="pres">
      <dgm:prSet presAssocID="{D35A6031-A5EA-B048-BA90-CB4FFAFFE375}" presName="gear3srcNode" presStyleLbl="node1" presStyleIdx="2" presStyleCnt="3"/>
      <dgm:spPr/>
    </dgm:pt>
    <dgm:pt modelId="{4700E45A-94EA-BE4C-A202-A01816B83A6E}" type="pres">
      <dgm:prSet presAssocID="{D35A6031-A5EA-B048-BA90-CB4FFAFFE375}" presName="gear3dstNode" presStyleLbl="node1" presStyleIdx="2" presStyleCnt="3"/>
      <dgm:spPr/>
    </dgm:pt>
    <dgm:pt modelId="{04F1D3CB-97CC-BC41-B85C-09FE9CA2DFEA}" type="pres">
      <dgm:prSet presAssocID="{B3D85617-CC02-774F-A896-86EAF9CDAB28}" presName="connector1" presStyleLbl="sibTrans2D1" presStyleIdx="0" presStyleCnt="3"/>
      <dgm:spPr/>
    </dgm:pt>
    <dgm:pt modelId="{DC8A9061-2B70-F146-9091-FA1B657B9D1E}" type="pres">
      <dgm:prSet presAssocID="{64A020B2-806B-FF49-8B58-C9ADEE85D3EF}" presName="connector2" presStyleLbl="sibTrans2D1" presStyleIdx="1" presStyleCnt="3"/>
      <dgm:spPr/>
    </dgm:pt>
    <dgm:pt modelId="{5B4F8219-D73A-FF47-B30B-EA680D61FC3C}" type="pres">
      <dgm:prSet presAssocID="{DB714EA9-C54B-6243-AC1E-5FE9B766CC94}" presName="connector3" presStyleLbl="sibTrans2D1" presStyleIdx="2" presStyleCnt="3"/>
      <dgm:spPr/>
    </dgm:pt>
  </dgm:ptLst>
  <dgm:cxnLst>
    <dgm:cxn modelId="{33261F07-6384-C54F-9342-F2D120779382}" type="presOf" srcId="{D35A6031-A5EA-B048-BA90-CB4FFAFFE375}" destId="{F5A54233-19F8-334C-8A9A-4FD45C4DA4F6}" srcOrd="0" destOrd="0" presId="urn:microsoft.com/office/officeart/2005/8/layout/gear1"/>
    <dgm:cxn modelId="{31FB721E-2C87-E24C-9F80-62983BFF1E95}" srcId="{E8D6560F-895F-CE40-ACCB-98736B383D80}" destId="{C45FFE65-B53D-0441-837D-9F0AB8754E82}" srcOrd="1" destOrd="0" parTransId="{2C8E2676-48E8-9B4A-A209-D3DFB6C6F1D2}" sibTransId="{64A020B2-806B-FF49-8B58-C9ADEE85D3EF}"/>
    <dgm:cxn modelId="{C621112C-BDAC-504F-AEE7-1D3FC34E74D9}" type="presOf" srcId="{B3D85617-CC02-774F-A896-86EAF9CDAB28}" destId="{04F1D3CB-97CC-BC41-B85C-09FE9CA2DFEA}" srcOrd="0" destOrd="0" presId="urn:microsoft.com/office/officeart/2005/8/layout/gear1"/>
    <dgm:cxn modelId="{8CF8EA37-1D17-E74D-B098-0975B0D4CB6D}" type="presOf" srcId="{D35A6031-A5EA-B048-BA90-CB4FFAFFE375}" destId="{DDC27B90-5DC4-F64D-9B2C-F600000186A2}" srcOrd="2" destOrd="0" presId="urn:microsoft.com/office/officeart/2005/8/layout/gear1"/>
    <dgm:cxn modelId="{E0F7A25F-A41A-0A41-BEF4-CC57369F8F7B}" type="presOf" srcId="{CE979C59-C26A-4F43-8241-F1CFA032BE0A}" destId="{0054F6F2-34BE-9F4D-895E-BCFC2AC29A03}" srcOrd="1" destOrd="0" presId="urn:microsoft.com/office/officeart/2005/8/layout/gear1"/>
    <dgm:cxn modelId="{F9C4B368-AFC9-7E4E-BB92-69B78AB1BC45}" type="presOf" srcId="{DB714EA9-C54B-6243-AC1E-5FE9B766CC94}" destId="{5B4F8219-D73A-FF47-B30B-EA680D61FC3C}" srcOrd="0" destOrd="0" presId="urn:microsoft.com/office/officeart/2005/8/layout/gear1"/>
    <dgm:cxn modelId="{B98B2B6E-EDA7-BF49-B904-12255AA385AE}" srcId="{E8D6560F-895F-CE40-ACCB-98736B383D80}" destId="{CE979C59-C26A-4F43-8241-F1CFA032BE0A}" srcOrd="0" destOrd="0" parTransId="{B2990A86-4093-3548-BCB7-BA9151E70D7C}" sibTransId="{B3D85617-CC02-774F-A896-86EAF9CDAB28}"/>
    <dgm:cxn modelId="{58FC0F79-2C8D-7642-B50A-7B54346C0FB0}" type="presOf" srcId="{CE979C59-C26A-4F43-8241-F1CFA032BE0A}" destId="{F637F0FD-AFB6-E04E-B6BA-D86B6F1A7146}" srcOrd="2" destOrd="0" presId="urn:microsoft.com/office/officeart/2005/8/layout/gear1"/>
    <dgm:cxn modelId="{EDC7FF59-E6CF-154F-9DF7-4BA812147D2A}" type="presOf" srcId="{C45FFE65-B53D-0441-837D-9F0AB8754E82}" destId="{4674B485-623E-7B48-9478-2247C22F781B}" srcOrd="0" destOrd="0" presId="urn:microsoft.com/office/officeart/2005/8/layout/gear1"/>
    <dgm:cxn modelId="{FF569395-DB0B-9640-B2AA-C834BA5402A5}" type="presOf" srcId="{C45FFE65-B53D-0441-837D-9F0AB8754E82}" destId="{4F507C16-C74B-E945-B875-5AB548B7CD09}" srcOrd="2" destOrd="0" presId="urn:microsoft.com/office/officeart/2005/8/layout/gear1"/>
    <dgm:cxn modelId="{A44B0298-9373-A445-BF63-BE49562570AD}" type="presOf" srcId="{D35A6031-A5EA-B048-BA90-CB4FFAFFE375}" destId="{4700E45A-94EA-BE4C-A202-A01816B83A6E}" srcOrd="3" destOrd="0" presId="urn:microsoft.com/office/officeart/2005/8/layout/gear1"/>
    <dgm:cxn modelId="{87E592B6-4958-E74E-B6B1-153B2B89F254}" type="presOf" srcId="{E8D6560F-895F-CE40-ACCB-98736B383D80}" destId="{3499533D-16BD-E24E-A4F9-301627038196}" srcOrd="0" destOrd="0" presId="urn:microsoft.com/office/officeart/2005/8/layout/gear1"/>
    <dgm:cxn modelId="{CC8ED9BD-4789-8444-B909-C1DB9B930D83}" type="presOf" srcId="{CE979C59-C26A-4F43-8241-F1CFA032BE0A}" destId="{AD7B9F11-A90E-DC49-AB24-C9D67AE57406}" srcOrd="0" destOrd="0" presId="urn:microsoft.com/office/officeart/2005/8/layout/gear1"/>
    <dgm:cxn modelId="{1B507AC5-B7FB-A74A-987A-3D39DF94021F}" srcId="{E8D6560F-895F-CE40-ACCB-98736B383D80}" destId="{D35A6031-A5EA-B048-BA90-CB4FFAFFE375}" srcOrd="2" destOrd="0" parTransId="{5776A521-3D6E-ED45-A3A1-66100F8D1356}" sibTransId="{DB714EA9-C54B-6243-AC1E-5FE9B766CC94}"/>
    <dgm:cxn modelId="{E4EAC2D8-4263-3B43-8A30-75F5B3558695}" type="presOf" srcId="{64A020B2-806B-FF49-8B58-C9ADEE85D3EF}" destId="{DC8A9061-2B70-F146-9091-FA1B657B9D1E}" srcOrd="0" destOrd="0" presId="urn:microsoft.com/office/officeart/2005/8/layout/gear1"/>
    <dgm:cxn modelId="{C8301CE6-0390-4F4E-883C-21A9B98BFCA7}" type="presOf" srcId="{D35A6031-A5EA-B048-BA90-CB4FFAFFE375}" destId="{67BC5D8A-6786-6344-805D-67F799766DC0}" srcOrd="1" destOrd="0" presId="urn:microsoft.com/office/officeart/2005/8/layout/gear1"/>
    <dgm:cxn modelId="{2B7BBEFD-AED2-2344-A69B-D73EAF7C3E1F}" type="presOf" srcId="{C45FFE65-B53D-0441-837D-9F0AB8754E82}" destId="{078725D0-88BD-2C4C-9C5C-3A8F029F6DB7}" srcOrd="1" destOrd="0" presId="urn:microsoft.com/office/officeart/2005/8/layout/gear1"/>
    <dgm:cxn modelId="{6D918BCB-4792-FC41-802B-7C691E176632}" type="presParOf" srcId="{3499533D-16BD-E24E-A4F9-301627038196}" destId="{AD7B9F11-A90E-DC49-AB24-C9D67AE57406}" srcOrd="0" destOrd="0" presId="urn:microsoft.com/office/officeart/2005/8/layout/gear1"/>
    <dgm:cxn modelId="{8FB0FC2D-14F8-014C-A9AE-957BBF4322DA}" type="presParOf" srcId="{3499533D-16BD-E24E-A4F9-301627038196}" destId="{0054F6F2-34BE-9F4D-895E-BCFC2AC29A03}" srcOrd="1" destOrd="0" presId="urn:microsoft.com/office/officeart/2005/8/layout/gear1"/>
    <dgm:cxn modelId="{0B04A163-236E-1E45-8672-45C88AC162A1}" type="presParOf" srcId="{3499533D-16BD-E24E-A4F9-301627038196}" destId="{F637F0FD-AFB6-E04E-B6BA-D86B6F1A7146}" srcOrd="2" destOrd="0" presId="urn:microsoft.com/office/officeart/2005/8/layout/gear1"/>
    <dgm:cxn modelId="{F647EB99-0F68-6047-9D00-BE2CB1E2A476}" type="presParOf" srcId="{3499533D-16BD-E24E-A4F9-301627038196}" destId="{4674B485-623E-7B48-9478-2247C22F781B}" srcOrd="3" destOrd="0" presId="urn:microsoft.com/office/officeart/2005/8/layout/gear1"/>
    <dgm:cxn modelId="{388CF9E7-AA55-4749-8A98-63E02DE68B9B}" type="presParOf" srcId="{3499533D-16BD-E24E-A4F9-301627038196}" destId="{078725D0-88BD-2C4C-9C5C-3A8F029F6DB7}" srcOrd="4" destOrd="0" presId="urn:microsoft.com/office/officeart/2005/8/layout/gear1"/>
    <dgm:cxn modelId="{4174F8D2-ECBB-CF4B-B398-BB1ABBD2E90A}" type="presParOf" srcId="{3499533D-16BD-E24E-A4F9-301627038196}" destId="{4F507C16-C74B-E945-B875-5AB548B7CD09}" srcOrd="5" destOrd="0" presId="urn:microsoft.com/office/officeart/2005/8/layout/gear1"/>
    <dgm:cxn modelId="{6AA28E96-F616-6E4A-8159-00900DB9A400}" type="presParOf" srcId="{3499533D-16BD-E24E-A4F9-301627038196}" destId="{F5A54233-19F8-334C-8A9A-4FD45C4DA4F6}" srcOrd="6" destOrd="0" presId="urn:microsoft.com/office/officeart/2005/8/layout/gear1"/>
    <dgm:cxn modelId="{6C1D9054-DB78-D147-89EB-8211590D7DF8}" type="presParOf" srcId="{3499533D-16BD-E24E-A4F9-301627038196}" destId="{67BC5D8A-6786-6344-805D-67F799766DC0}" srcOrd="7" destOrd="0" presId="urn:microsoft.com/office/officeart/2005/8/layout/gear1"/>
    <dgm:cxn modelId="{DF4298DC-D6F8-9C41-9E19-8897F1596B15}" type="presParOf" srcId="{3499533D-16BD-E24E-A4F9-301627038196}" destId="{DDC27B90-5DC4-F64D-9B2C-F600000186A2}" srcOrd="8" destOrd="0" presId="urn:microsoft.com/office/officeart/2005/8/layout/gear1"/>
    <dgm:cxn modelId="{9EC57E26-71FE-CC40-86FF-364DCB5527D1}" type="presParOf" srcId="{3499533D-16BD-E24E-A4F9-301627038196}" destId="{4700E45A-94EA-BE4C-A202-A01816B83A6E}" srcOrd="9" destOrd="0" presId="urn:microsoft.com/office/officeart/2005/8/layout/gear1"/>
    <dgm:cxn modelId="{A87E72A0-9340-D448-BECC-BB36CD1AD66B}" type="presParOf" srcId="{3499533D-16BD-E24E-A4F9-301627038196}" destId="{04F1D3CB-97CC-BC41-B85C-09FE9CA2DFEA}" srcOrd="10" destOrd="0" presId="urn:microsoft.com/office/officeart/2005/8/layout/gear1"/>
    <dgm:cxn modelId="{B7A7CA6E-6C30-714B-B189-C2269E82B978}" type="presParOf" srcId="{3499533D-16BD-E24E-A4F9-301627038196}" destId="{DC8A9061-2B70-F146-9091-FA1B657B9D1E}" srcOrd="11" destOrd="0" presId="urn:microsoft.com/office/officeart/2005/8/layout/gear1"/>
    <dgm:cxn modelId="{12C11069-BE92-AE4C-9962-BB296D17D073}" type="presParOf" srcId="{3499533D-16BD-E24E-A4F9-301627038196}" destId="{5B4F8219-D73A-FF47-B30B-EA680D61FC3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B9F11-A90E-DC49-AB24-C9D67AE57406}">
      <dsp:nvSpPr>
        <dsp:cNvPr id="0" name=""/>
        <dsp:cNvSpPr/>
      </dsp:nvSpPr>
      <dsp:spPr>
        <a:xfrm>
          <a:off x="3394552" y="2221367"/>
          <a:ext cx="2715005" cy="2715005"/>
        </a:xfrm>
        <a:prstGeom prst="gear9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>
        <a:off x="3940389" y="2857344"/>
        <a:ext cx="1623331" cy="1395569"/>
      </dsp:txXfrm>
    </dsp:sp>
    <dsp:sp modelId="{4674B485-623E-7B48-9478-2247C22F781B}">
      <dsp:nvSpPr>
        <dsp:cNvPr id="0" name=""/>
        <dsp:cNvSpPr/>
      </dsp:nvSpPr>
      <dsp:spPr>
        <a:xfrm>
          <a:off x="1745870" y="1579639"/>
          <a:ext cx="1974549" cy="1974549"/>
        </a:xfrm>
        <a:prstGeom prst="gear6">
          <a:avLst/>
        </a:prstGeom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>
        <a:off x="2242969" y="2079742"/>
        <a:ext cx="980351" cy="974343"/>
      </dsp:txXfrm>
    </dsp:sp>
    <dsp:sp modelId="{F5A54233-19F8-334C-8A9A-4FD45C4DA4F6}">
      <dsp:nvSpPr>
        <dsp:cNvPr id="0" name=""/>
        <dsp:cNvSpPr/>
      </dsp:nvSpPr>
      <dsp:spPr>
        <a:xfrm rot="20700000">
          <a:off x="2851819" y="217401"/>
          <a:ext cx="1934655" cy="1934655"/>
        </a:xfrm>
        <a:prstGeom prst="gear6">
          <a:avLst/>
        </a:prstGeom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 rot="-20700000">
        <a:off x="3276146" y="641728"/>
        <a:ext cx="1086002" cy="1086002"/>
      </dsp:txXfrm>
    </dsp:sp>
    <dsp:sp modelId="{04F1D3CB-97CC-BC41-B85C-09FE9CA2DFEA}">
      <dsp:nvSpPr>
        <dsp:cNvPr id="0" name=""/>
        <dsp:cNvSpPr/>
      </dsp:nvSpPr>
      <dsp:spPr>
        <a:xfrm>
          <a:off x="3124975" y="1806981"/>
          <a:ext cx="3475206" cy="3475206"/>
        </a:xfrm>
        <a:prstGeom prst="circularArrow">
          <a:avLst>
            <a:gd name="adj1" fmla="val 4687"/>
            <a:gd name="adj2" fmla="val 299029"/>
            <a:gd name="adj3" fmla="val 2531428"/>
            <a:gd name="adj4" fmla="val 1582878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A9061-2B70-F146-9091-FA1B657B9D1E}">
      <dsp:nvSpPr>
        <dsp:cNvPr id="0" name=""/>
        <dsp:cNvSpPr/>
      </dsp:nvSpPr>
      <dsp:spPr>
        <a:xfrm>
          <a:off x="1396181" y="1139561"/>
          <a:ext cx="2524954" cy="25249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F8219-D73A-FF47-B30B-EA680D61FC3C}">
      <dsp:nvSpPr>
        <dsp:cNvPr id="0" name=""/>
        <dsp:cNvSpPr/>
      </dsp:nvSpPr>
      <dsp:spPr>
        <a:xfrm>
          <a:off x="2404313" y="-209544"/>
          <a:ext cx="2722409" cy="272240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3FDC-5E39-6B43-A0E1-84BC06D1C877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8749-BBEE-AC43-A65F-7FDD4532A96B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3A1B-4945-6646-9324-B686AA7E0A3E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56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50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07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90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9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64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0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7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10-A140-014C-AD09-37C88CA29CF6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7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04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368-0C34-9243-998D-EAF43CC498E4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4F06-8E5E-A745-95DD-81BA8153A410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A352-4EC1-1E42-85AF-3AD2415D14FB}" type="datetime1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328-BB51-634D-88D8-5A13A9E97C1F}" type="datetime1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C90-1166-C04C-AB38-E33F6DFB4468}" type="datetime1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6050-04A1-F244-AA95-000D21CDDA7C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B157-238D-D645-8F3C-D5DE5C46384B}" type="datetime1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E2C6D-F13D-FF46-A4A1-094ED0E9178F}" type="datetime1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hyperlink" Target="https://manual.eg.poly.edu/index.php/Absence_and_Lateness_Polici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sv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INTRODUCTION TO EG1003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564107" y="2722446"/>
            <a:ext cx="7306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Notify </a:t>
            </a:r>
            <a:r>
              <a:rPr lang="en-US" sz="2400" dirty="0">
                <a:latin typeface="Proxima Nova Lt" panose="02000506030000020004" pitchFamily="50" charset="0"/>
              </a:rPr>
              <a:t>Professor</a:t>
            </a:r>
            <a:r>
              <a:rPr lang="en-US" sz="2400" b="1" dirty="0">
                <a:latin typeface="Proxima Nova Rg" panose="02000506030000020004" pitchFamily="2" charset="0"/>
              </a:rPr>
              <a:t> </a:t>
            </a:r>
            <a:r>
              <a:rPr lang="en-US" sz="2400" dirty="0">
                <a:latin typeface="Proxima Nova Rg" panose="02000506030000020004" pitchFamily="2" charset="0"/>
              </a:rPr>
              <a:t>and </a:t>
            </a:r>
            <a:r>
              <a:rPr lang="en-US" sz="2400" dirty="0">
                <a:latin typeface="Proxima Nova Lt" panose="02000506030000020004" pitchFamily="50" charset="0"/>
              </a:rPr>
              <a:t>Recitation TA</a:t>
            </a:r>
            <a:r>
              <a:rPr lang="en-US" sz="2400" dirty="0">
                <a:latin typeface="Proxima Nova Rg" panose="02000506030000020004" pitchFamily="2" charset="0"/>
              </a:rPr>
              <a:t> in advance of absence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Excused absences processed through NYU Tandon Student Affairs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13FEE3-7589-3749-BC32-BF1884CD46AD}"/>
              </a:ext>
            </a:extLst>
          </p:cNvPr>
          <p:cNvSpPr/>
          <p:nvPr/>
        </p:nvSpPr>
        <p:spPr>
          <a:xfrm>
            <a:off x="1789471" y="5702759"/>
            <a:ext cx="8613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Full absence &amp; tardy policies on the </a:t>
            </a:r>
            <a:r>
              <a:rPr lang="en-US" sz="2400" dirty="0">
                <a:latin typeface="Proxima Nova Lt" panose="02000506030000020004" pitchFamily="50" charset="0"/>
                <a:hlinkClick r:id="rId4"/>
              </a:rPr>
              <a:t>EG1003 Manual</a:t>
            </a:r>
            <a:r>
              <a:rPr lang="en-US" sz="2400" dirty="0">
                <a:latin typeface="Proxima Nova Lt" panose="02000506030000020004" pitchFamily="50" charset="0"/>
              </a:rPr>
              <a:t> </a:t>
            </a:r>
          </a:p>
        </p:txBody>
      </p:sp>
      <p:pic>
        <p:nvPicPr>
          <p:cNvPr id="6" name="Graphic 5" descr="Alarm clock">
            <a:extLst>
              <a:ext uri="{FF2B5EF4-FFF2-40B4-BE49-F238E27FC236}">
                <a16:creationId xmlns:a16="http://schemas.microsoft.com/office/drawing/2014/main" id="{A80E6953-621C-D749-B574-D0B8D4CC3A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44627" y="1954369"/>
            <a:ext cx="3475146" cy="347514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73AD300-BF32-4B3E-AF03-FD1713B8E442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ABSENCE &amp; TARDY POLICIES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C01143-9AE5-4FEF-8C34-8A5878EB8AF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33899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5C9520C-468F-7D4C-9573-0B560214D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622316"/>
              </p:ext>
            </p:extLst>
          </p:nvPr>
        </p:nvGraphicFramePr>
        <p:xfrm>
          <a:off x="234042" y="2337293"/>
          <a:ext cx="11723914" cy="320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14242">
                  <a:extLst>
                    <a:ext uri="{9D8B030D-6E8A-4147-A177-3AD203B41FA5}">
                      <a16:colId xmlns:a16="http://schemas.microsoft.com/office/drawing/2014/main" val="2500531765"/>
                    </a:ext>
                  </a:extLst>
                </a:gridCol>
                <a:gridCol w="5409672">
                  <a:extLst>
                    <a:ext uri="{9D8B030D-6E8A-4147-A177-3AD203B41FA5}">
                      <a16:colId xmlns:a16="http://schemas.microsoft.com/office/drawing/2014/main" val="3485823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Percentage of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59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TA Lab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9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WC Lab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557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Lab Quizzes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50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Recitation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067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Semester-Long Design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458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Lecture Attendance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10%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45149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446C51E4-7188-490D-892C-85457F0877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GRADING BREAKDOWN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65BFC6-B8E1-4209-AAD6-D94EE2C4C1D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732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67" y="1965889"/>
            <a:ext cx="5849266" cy="391789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Website</a:t>
            </a:r>
            <a:b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</a:br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submission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announcements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Syllabus &amp; schedule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F736FA-C3C2-CA4D-983E-31AEEE0C9F49}"/>
              </a:ext>
            </a:extLst>
          </p:cNvPr>
          <p:cNvSpPr txBox="1">
            <a:spLocks/>
          </p:cNvSpPr>
          <p:nvPr/>
        </p:nvSpPr>
        <p:spPr>
          <a:xfrm>
            <a:off x="6135189" y="2337293"/>
            <a:ext cx="584926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Lab Manual manual.eg.poly.edu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Lab &amp; project information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material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policies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Help and how-</a:t>
            </a:r>
            <a:r>
              <a:rPr lang="en-US" dirty="0" err="1">
                <a:latin typeface="Proxima Nova Rg" panose="02000506030000020004" pitchFamily="2" charset="0"/>
              </a:rPr>
              <a:t>tos</a:t>
            </a:r>
            <a:endParaRPr lang="en-US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b="1" dirty="0">
              <a:latin typeface="Proxima Nova Rg" panose="02000506030000020004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B16AFCA-9A34-41AE-B6F7-D37C3BDF45B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RESOURCES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9D2489-642F-4C06-8E4C-D7102C92B31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25803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Objectives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Absence &amp; Tardy Policies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Grading Breakdown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29906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4734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060" y="1966452"/>
            <a:ext cx="6246128" cy="4051000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concentrations of engineering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Develop professional skills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Teamwork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Oral communication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Written communication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Develop technical skills</a:t>
            </a:r>
            <a:r>
              <a:rPr lang="en-US" b="1" dirty="0">
                <a:latin typeface="Proxima Nova Rg" panose="02000506030000020004" pitchFamily="2" charset="0"/>
              </a:rPr>
              <a:t>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824BC3-00EE-4F40-8632-C5884C09B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30" y="3592040"/>
            <a:ext cx="1788210" cy="17882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81118E-B61C-4E41-A572-C05BF23FE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88" y="4009805"/>
            <a:ext cx="2045608" cy="15182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BBB31A-5852-F648-853A-CEE2C3604B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88" y="2272992"/>
            <a:ext cx="2961820" cy="112909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D01EA89-A5D1-48B7-8CB0-1B370CCC07C9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OBJECTIVES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4EE4FB-A294-4BEE-98BD-DBE5E9B7072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6579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5555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pic>
        <p:nvPicPr>
          <p:cNvPr id="5" name="Graphic 4" descr="Lecturer">
            <a:extLst>
              <a:ext uri="{FF2B5EF4-FFF2-40B4-BE49-F238E27FC236}">
                <a16:creationId xmlns:a16="http://schemas.microsoft.com/office/drawing/2014/main" id="{331280FE-FE07-8241-A124-30A17CA44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577" y="2228741"/>
            <a:ext cx="1987626" cy="1987626"/>
          </a:xfrm>
          <a:prstGeom prst="rect">
            <a:avLst/>
          </a:prstGeom>
        </p:spPr>
      </p:pic>
      <p:pic>
        <p:nvPicPr>
          <p:cNvPr id="15" name="Graphic 14" descr="Test tubes">
            <a:extLst>
              <a:ext uri="{FF2B5EF4-FFF2-40B4-BE49-F238E27FC236}">
                <a16:creationId xmlns:a16="http://schemas.microsoft.com/office/drawing/2014/main" id="{611AAA93-B052-114C-B336-607D1C6DBD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15969" y="2349877"/>
            <a:ext cx="1987626" cy="1987626"/>
          </a:xfrm>
          <a:prstGeom prst="rect">
            <a:avLst/>
          </a:prstGeom>
        </p:spPr>
      </p:pic>
      <p:pic>
        <p:nvPicPr>
          <p:cNvPr id="17" name="Graphic 16" descr="Teacher">
            <a:extLst>
              <a:ext uri="{FF2B5EF4-FFF2-40B4-BE49-F238E27FC236}">
                <a16:creationId xmlns:a16="http://schemas.microsoft.com/office/drawing/2014/main" id="{D531CAB7-AC9A-E042-A044-715160132C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6000" y="2216128"/>
            <a:ext cx="2255125" cy="2255125"/>
          </a:xfrm>
          <a:prstGeom prst="rect">
            <a:avLst/>
          </a:prstGeom>
        </p:spPr>
      </p:pic>
      <p:pic>
        <p:nvPicPr>
          <p:cNvPr id="19" name="Graphic 18" descr="Robot">
            <a:extLst>
              <a:ext uri="{FF2B5EF4-FFF2-40B4-BE49-F238E27FC236}">
                <a16:creationId xmlns:a16="http://schemas.microsoft.com/office/drawing/2014/main" id="{70448AD9-B5C1-9344-BEBC-165A67540A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08946" y="2216128"/>
            <a:ext cx="2024715" cy="202471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FC3F76-900B-274D-B5E4-BBF7FCB2C6FB}"/>
              </a:ext>
            </a:extLst>
          </p:cNvPr>
          <p:cNvSpPr txBox="1"/>
          <p:nvPr/>
        </p:nvSpPr>
        <p:spPr>
          <a:xfrm>
            <a:off x="0" y="4333352"/>
            <a:ext cx="3176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Lecture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2 per week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1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each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FEE726-6E7A-4349-B023-2CBD64C86377}"/>
              </a:ext>
            </a:extLst>
          </p:cNvPr>
          <p:cNvSpPr txBox="1"/>
          <p:nvPr/>
        </p:nvSpPr>
        <p:spPr>
          <a:xfrm>
            <a:off x="2621392" y="4333352"/>
            <a:ext cx="3176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Lab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2 per week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3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each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A7F9A1-08AF-0A43-AE51-A831D1E1E81B}"/>
              </a:ext>
            </a:extLst>
          </p:cNvPr>
          <p:cNvSpPr txBox="1"/>
          <p:nvPr/>
        </p:nvSpPr>
        <p:spPr>
          <a:xfrm>
            <a:off x="5853191" y="4333351"/>
            <a:ext cx="2740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Recitation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2 per week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1.5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each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84EFC0-82CA-1344-8915-F92D58EFCB41}"/>
              </a:ext>
            </a:extLst>
          </p:cNvPr>
          <p:cNvSpPr txBox="1"/>
          <p:nvPr/>
        </p:nvSpPr>
        <p:spPr>
          <a:xfrm>
            <a:off x="8721476" y="4329047"/>
            <a:ext cx="2999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Semester-Long Design Project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164FC0B-C2E8-448E-BDE3-B693AB0F67F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FORMAT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62A036-0AF4-4E09-80EB-9B6B944B218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3738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301713"/>
            <a:ext cx="1519822" cy="585518"/>
          </a:xfrm>
          <a:prstGeom prst="rect">
            <a:avLst/>
          </a:prstGeom>
        </p:spPr>
      </p:pic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11B9FE5-3F6D-5A4A-807B-64F93D929B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4203886"/>
              </p:ext>
            </p:extLst>
          </p:nvPr>
        </p:nvGraphicFramePr>
        <p:xfrm>
          <a:off x="-1113971" y="957683"/>
          <a:ext cx="7144657" cy="4936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C6209FF8-7140-4474-A80C-9EA319E8E6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LECTURE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7473DA-69D4-44FC-BBDC-69F0938CCD8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9C4981-E571-4F03-AFDD-348C3AA3837F}"/>
              </a:ext>
            </a:extLst>
          </p:cNvPr>
          <p:cNvSpPr/>
          <p:nvPr/>
        </p:nvSpPr>
        <p:spPr>
          <a:xfrm>
            <a:off x="5878286" y="2767454"/>
            <a:ext cx="59071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Department and guest lecturers cover engineering aspects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Mandatory attendance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ID scanned during first five minutes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Don’t be late!</a:t>
            </a:r>
          </a:p>
        </p:txBody>
      </p:sp>
    </p:spTree>
    <p:extLst>
      <p:ext uri="{BB962C8B-B14F-4D97-AF65-F5344CB8AC3E}">
        <p14:creationId xmlns:p14="http://schemas.microsoft.com/office/powerpoint/2010/main" val="80519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73F05AF-7EA0-406C-81EE-580E57A81AEB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LABORATORY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89F662-F7DE-4DE6-ADA0-2E45D29AF49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26880E-00A5-44EE-9722-7AC891E47368}"/>
              </a:ext>
            </a:extLst>
          </p:cNvPr>
          <p:cNvSpPr/>
          <p:nvPr/>
        </p:nvSpPr>
        <p:spPr>
          <a:xfrm>
            <a:off x="829266" y="2196083"/>
            <a:ext cx="107986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Rotating lab groups of 2-3 students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Weekly lab report due at </a:t>
            </a:r>
            <a:r>
              <a:rPr lang="en-US" sz="2400" dirty="0">
                <a:latin typeface="Proxima Nova Lt" panose="02000506030000020004" pitchFamily="50" charset="0"/>
              </a:rPr>
              <a:t>11:59 pm </a:t>
            </a:r>
            <a:r>
              <a:rPr lang="en-US" sz="2400" dirty="0">
                <a:latin typeface="Proxima Nova Rg" panose="02000506030000020004" pitchFamily="2" charset="0"/>
              </a:rPr>
              <a:t>on night before the next lab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Weekly quiz (first 10 minutes only)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Lab material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Lecture material</a:t>
            </a:r>
          </a:p>
          <a:p>
            <a:pPr lvl="1"/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Makeup labs requested on EG1003 website</a:t>
            </a:r>
          </a:p>
        </p:txBody>
      </p:sp>
    </p:spTree>
    <p:extLst>
      <p:ext uri="{BB962C8B-B14F-4D97-AF65-F5344CB8AC3E}">
        <p14:creationId xmlns:p14="http://schemas.microsoft.com/office/powerpoint/2010/main" val="126167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E5C4BF-99C1-0240-B7D0-C1342C867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420" y="2392017"/>
            <a:ext cx="3048000" cy="304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682633" y="2393029"/>
            <a:ext cx="8719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Student presentations on labs &amp; projects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Professor and TA material on becoming a well-rounded engineer: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Engineering career pathways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Professional skills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Engineering mindset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Technical writing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80BAA9B-1E2C-4AFC-AC53-F34A455258AD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RECITATION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AC85FD-9F59-4749-BB80-CA1B38E206D9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446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7C27AE-1222-914E-A369-FDD4A8E0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85" b="20242"/>
          <a:stretch/>
        </p:blipFill>
        <p:spPr>
          <a:xfrm>
            <a:off x="5821905" y="2492977"/>
            <a:ext cx="5531893" cy="32154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C89C1D0-39F6-2D42-8646-192431712881}"/>
              </a:ext>
            </a:extLst>
          </p:cNvPr>
          <p:cNvSpPr/>
          <p:nvPr/>
        </p:nvSpPr>
        <p:spPr>
          <a:xfrm>
            <a:off x="564107" y="3006052"/>
            <a:ext cx="55318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6-week project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Teams of 2-3 students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More info to come in a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separate presentation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892D18-96CB-6A47-B79A-F2F1DFF0329B}"/>
              </a:ext>
            </a:extLst>
          </p:cNvPr>
          <p:cNvSpPr/>
          <p:nvPr/>
        </p:nvSpPr>
        <p:spPr>
          <a:xfrm>
            <a:off x="6021284" y="5704871"/>
            <a:ext cx="5133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Sample SLDP RAD project courtesy of EG1003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D10144E-90CE-4DBB-9EAE-D250F7C0B420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14371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SEMESTER-LONG DESIGN PROJECT (SLDP)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05AD5F-BA1E-48DC-BFDE-11F2FF469CE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10909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564107" y="1857604"/>
            <a:ext cx="111027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Lecture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Attendance in first five minutes</a:t>
            </a:r>
          </a:p>
          <a:p>
            <a:pPr lvl="1"/>
            <a:endParaRPr lang="en-US" sz="2400" dirty="0">
              <a:latin typeface="Proxima Nova Rg" panose="02000506030000020004" pitchFamily="2" charset="0"/>
            </a:endParaRPr>
          </a:p>
          <a:p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Laboratory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 extensions on quiz time for tardiness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Lab doors shut 30 minutes into class</a:t>
            </a:r>
          </a:p>
          <a:p>
            <a:pPr lvl="1"/>
            <a:endParaRPr lang="en-US" sz="2400" dirty="0">
              <a:latin typeface="Proxima Nova Rg" panose="02000506030000020004" pitchFamily="2" charset="0"/>
            </a:endParaRPr>
          </a:p>
          <a:p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Recitation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Unexcused absences result in 0 on presentation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Door shuts 10 minutes into class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Your group will present without you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0B027E9-1156-47A0-A790-60F8A5BE6D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ABSENCE &amp; TARDY POLICIES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2230B1-6D78-4FA2-86FC-DEA7485B1FF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46139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itation Lab Presentations Presentation" id="{D7C52F06-52FC-3A42-B79C-2B24981F446D}" vid="{354F33EB-72BE-C747-98C0-BCE9D29062B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11056</TotalTime>
  <Words>343</Words>
  <Application>Microsoft Office PowerPoint</Application>
  <PresentationFormat>Widescreen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 Light</vt:lpstr>
      <vt:lpstr>Gotham Medium</vt:lpstr>
      <vt:lpstr>Arial</vt:lpstr>
      <vt:lpstr>Proxima Nova Lt</vt:lpstr>
      <vt:lpstr>Proxima Nova Rg</vt:lpstr>
      <vt:lpstr>Calibri</vt:lpstr>
      <vt:lpstr>Office Theme</vt:lpstr>
      <vt:lpstr>1_Office Theme</vt:lpstr>
      <vt:lpstr>INTRODUCTION TO EG1003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EG 1003</dc:title>
  <dc:creator>Brooke Mitchell</dc:creator>
  <cp:lastModifiedBy>Amanda Zhou</cp:lastModifiedBy>
  <cp:revision>51</cp:revision>
  <dcterms:created xsi:type="dcterms:W3CDTF">2019-12-03T01:25:29Z</dcterms:created>
  <dcterms:modified xsi:type="dcterms:W3CDTF">2020-07-02T21:01:03Z</dcterms:modified>
</cp:coreProperties>
</file>