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</a:t>
            </a:r>
            <a:r>
              <a:rPr lang="en-US">
                <a:latin typeface="Proxima Nova Rg" panose="02000506030000020004" pitchFamily="2" charset="0"/>
              </a:rPr>
              <a:t>RECITATION 0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228741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349877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216128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216128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333351"/>
            <a:ext cx="274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329047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C4981-E571-4F03-AFDD-348C3AA3837F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6880E-00A5-44EE-9722-7AC891E47368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EG1003 website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11056</TotalTime>
  <Words>343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Gotham Medium</vt:lpstr>
      <vt:lpstr>Proxima Nova Rg</vt:lpstr>
      <vt:lpstr>Proxima Nova Lt</vt:lpstr>
      <vt:lpstr>Calibri Light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52</cp:revision>
  <dcterms:created xsi:type="dcterms:W3CDTF">2019-12-03T01:25:29Z</dcterms:created>
  <dcterms:modified xsi:type="dcterms:W3CDTF">2020-07-11T18:12:12Z</dcterms:modified>
</cp:coreProperties>
</file>