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8" r:id="rId4"/>
    <p:sldId id="273" r:id="rId5"/>
    <p:sldId id="266" r:id="rId6"/>
    <p:sldId id="269" r:id="rId7"/>
    <p:sldId id="274" r:id="rId8"/>
    <p:sldId id="275" r:id="rId9"/>
    <p:sldId id="276" r:id="rId10"/>
    <p:sldId id="270" r:id="rId11"/>
    <p:sldId id="271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otham Medium" panose="02000604030000020004" pitchFamily="50" charset="0"/>
      <p:regular r:id="rId20"/>
      <p:italic r:id="rId21"/>
    </p:embeddedFont>
    <p:embeddedFont>
      <p:font typeface="Proxima Nova Lt" panose="02000506030000020004" pitchFamily="50" charset="0"/>
      <p:bold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86F"/>
    <a:srgbClr val="ED7D31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HOW TO GIVE A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809107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DESCRIPTION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04877"/>
            <a:ext cx="10581564" cy="4089523"/>
          </a:xfrm>
        </p:spPr>
        <p:txBody>
          <a:bodyPr anchor="ctr">
            <a:noAutofit/>
          </a:bodyPr>
          <a:lstStyle/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Photo or video of product (if available)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does your design compare to competitors – cost, quality, features?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4849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CONCLUSION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Proxima Nova Lt" panose="02000506030000020004" pitchFamily="50" charset="0"/>
              </a:rPr>
              <a:t>Restate</a:t>
            </a:r>
            <a:r>
              <a:rPr lang="en-US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4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4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“Extraction, Inc. – Knowledgeable, Innovative, and Professional”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5455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 Presentation Overview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685309"/>
            <a:ext cx="0" cy="55418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Use Google form to submit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Login to a new account on Gmail to submit</a:t>
            </a:r>
            <a:endParaRPr lang="en-US" sz="2400" dirty="0">
              <a:latin typeface="Proxima Nova Rg" panose="02000506030000020004" pitchFamily="50" charset="0"/>
            </a:endParaRP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400" dirty="0">
                <a:solidFill>
                  <a:srgbClr val="80986F"/>
                </a:solidFill>
                <a:latin typeface="Proxima Nova Lt" panose="02000506030000020004" pitchFamily="50" charset="0"/>
                <a:hlinkClick r:id="rId2"/>
              </a:rPr>
              <a:t>SLDP Submission</a:t>
            </a:r>
            <a:r>
              <a:rPr lang="en-US" sz="2400" dirty="0">
                <a:latin typeface="Proxima Nova Rg" panose="02000506030000020004" pitchFamily="50" charset="0"/>
              </a:rPr>
              <a:t> tab of website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Due at the end of final lab period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ED7D31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561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655187"/>
            <a:ext cx="10581564" cy="4485971"/>
          </a:xfrm>
        </p:spPr>
        <p:txBody>
          <a:bodyPr anchor="ctr">
            <a:normAutofit/>
          </a:bodyPr>
          <a:lstStyle/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all SLDPs: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CAD files, initial sketch, drawings, Microsoft Project schedule, cost estimate, </a:t>
            </a:r>
            <a:r>
              <a:rPr lang="en-US" sz="2400" dirty="0">
                <a:latin typeface="Proxima Nova Lt" panose="02000506030000020004" pitchFamily="50" charset="0"/>
              </a:rPr>
              <a:t>Final Presentation</a:t>
            </a:r>
            <a:r>
              <a:rPr lang="en-US" sz="2400" dirty="0">
                <a:latin typeface="Proxima Nova Rg" panose="02000506030000020004" pitchFamily="50" charset="0"/>
              </a:rPr>
              <a:t>, team member </a:t>
            </a:r>
            <a:r>
              <a:rPr lang="en-US" sz="2400" dirty="0">
                <a:latin typeface="Proxima Nova Lt" panose="02000506030000020004" pitchFamily="50" charset="0"/>
              </a:rPr>
              <a:t>resumes</a:t>
            </a:r>
            <a:r>
              <a:rPr lang="en-US" sz="2400" dirty="0">
                <a:latin typeface="Proxima Nova Rg" panose="02000506030000020004" pitchFamily="2" charset="0"/>
              </a:rPr>
              <a:t>,</a:t>
            </a:r>
            <a:r>
              <a:rPr lang="en-US" sz="2400" dirty="0">
                <a:latin typeface="Proxima Nova Lt" panose="02000506030000020004" pitchFamily="50" charset="0"/>
              </a:rPr>
              <a:t> final report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RAD &amp; BMD only: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Final code</a:t>
            </a:r>
          </a:p>
          <a:p>
            <a:pPr marL="347472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For HIR only: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LEED accreditation report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Walkthrough video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Final construction schedule</a:t>
            </a:r>
          </a:p>
          <a:p>
            <a:pPr marL="804672" lvl="2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Power/AC/heat calculations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4E4BECF-280C-4D92-A345-964861E06054}"/>
              </a:ext>
            </a:extLst>
          </p:cNvPr>
          <p:cNvSpPr txBox="1">
            <a:spLocks/>
          </p:cNvSpPr>
          <p:nvPr/>
        </p:nvSpPr>
        <p:spPr>
          <a:xfrm>
            <a:off x="564107" y="67013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SUBMISSION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269154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28145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Presentation will take place during normal Recitation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1371600" lvl="2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Pitch your idea to a group of investors, </a:t>
            </a:r>
            <a:r>
              <a:rPr lang="en-US" sz="2400" dirty="0">
                <a:latin typeface="Proxima Nova Lt" panose="02000506030000020004" pitchFamily="50" charset="0"/>
              </a:rPr>
              <a:t>n</a:t>
            </a:r>
            <a:r>
              <a:rPr lang="en-US" sz="2400" dirty="0">
                <a:latin typeface="Proxima Nova Rg" panose="02000506030000020004" pitchFamily="2" charset="0"/>
              </a:rPr>
              <a:t>ot engineers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Keep these questions in mind while creating the presentation: 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>
              <a:latin typeface="Proxima Nova Rg" panose="02000506030000020004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Why is your project valuable to investors &amp; society? </a:t>
            </a: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How can you present technical information to your audience?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FINAL PRESENTATION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523703"/>
            <a:ext cx="10581564" cy="3917892"/>
          </a:xfrm>
        </p:spPr>
        <p:txBody>
          <a:bodyPr anchor="t">
            <a:normAutofit/>
          </a:bodyPr>
          <a:lstStyle/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Five-minute presentation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347472" lvl="1" indent="-347472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 creative, but be sure to include: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(first &amp; last slides)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Profile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2786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TITLE &amp; 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23" y="1923350"/>
            <a:ext cx="5494675" cy="3917892"/>
          </a:xfrm>
        </p:spPr>
        <p:txBody>
          <a:bodyPr anchor="ctr"/>
          <a:lstStyle/>
          <a:p>
            <a:pPr marL="347472" indent="-347472" algn="l"/>
            <a:r>
              <a:rPr lang="en-US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Very similar to Milestones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logo design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aloud during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483061" y="5300078"/>
            <a:ext cx="2690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1: Title Slide Example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5" b="4954"/>
          <a:stretch/>
        </p:blipFill>
        <p:spPr>
          <a:xfrm>
            <a:off x="6313541" y="2464513"/>
            <a:ext cx="5029200" cy="28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COMPANY PROFILE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Many teams choose to utilize headshots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63589" y="5493364"/>
            <a:ext cx="3841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2: Company Profile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3" b="5275"/>
          <a:stretch/>
        </p:blipFill>
        <p:spPr>
          <a:xfrm>
            <a:off x="869547" y="2289110"/>
            <a:ext cx="5029200" cy="32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2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773" y="809107"/>
            <a:ext cx="11592454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OBJECTIVE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10" y="1923350"/>
            <a:ext cx="5514108" cy="4061814"/>
          </a:xfrm>
        </p:spPr>
        <p:txBody>
          <a:bodyPr anchor="ctr">
            <a:normAutofit/>
          </a:bodyPr>
          <a:lstStyle/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problem does your product solve?</a:t>
            </a:r>
          </a:p>
          <a:p>
            <a:pPr marL="347472" indent="-347472" algn="l"/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347472" indent="-347472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6945486" y="5282342"/>
            <a:ext cx="3962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Product Objective Slide Example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3" b="5215"/>
          <a:stretch/>
        </p:blipFill>
        <p:spPr>
          <a:xfrm>
            <a:off x="6412358" y="2457051"/>
            <a:ext cx="5029200" cy="28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493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Gotham Medium</vt:lpstr>
      <vt:lpstr>Calibri Light</vt:lpstr>
      <vt:lpstr>Arial</vt:lpstr>
      <vt:lpstr>Calibri</vt:lpstr>
      <vt:lpstr>Proxima Nova Rg</vt:lpstr>
      <vt:lpstr>Proxima Nova Lt</vt:lpstr>
      <vt:lpstr>Office Theme</vt:lpstr>
      <vt:lpstr>HOW TO GIVE A  FINAL PRESENTATION</vt:lpstr>
      <vt:lpstr>AGENDA</vt:lpstr>
      <vt:lpstr>SUBMISSION INSTRUCTIONS</vt:lpstr>
      <vt:lpstr>PowerPoint Presentation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CONCLUSION SLIDE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36</cp:revision>
  <dcterms:created xsi:type="dcterms:W3CDTF">2019-06-25T23:10:16Z</dcterms:created>
  <dcterms:modified xsi:type="dcterms:W3CDTF">2020-07-16T23:21:07Z</dcterms:modified>
  <cp:contentStatus/>
</cp:coreProperties>
</file>