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88" r:id="rId12"/>
    <p:sldId id="269" r:id="rId13"/>
    <p:sldId id="279" r:id="rId14"/>
    <p:sldId id="280" r:id="rId15"/>
    <p:sldId id="278" r:id="rId16"/>
    <p:sldId id="281" r:id="rId17"/>
    <p:sldId id="283" r:id="rId18"/>
    <p:sldId id="28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4030000020004" pitchFamily="50" charset="0"/>
      <p:regular r:id="rId28"/>
      <p:italic r:id="rId29"/>
    </p:embeddedFont>
    <p:embeddedFont>
      <p:font typeface="Proxima Nova Lt" panose="02000506030000020004" pitchFamily="50" charset="0"/>
      <p:bold r:id="rId30"/>
    </p:embeddedFont>
    <p:embeddedFont>
      <p:font typeface="Proxima Nova Rg" panose="02000506030000020004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76602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4292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56204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1F1091-6204-477C-A71C-ACF1411C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45DE8B-D1B5-4B76-BD74-C5E18E8F7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5466579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VEX Robotics </a:t>
            </a:r>
            <a:r>
              <a:rPr lang="en-US" dirty="0">
                <a:latin typeface="Proxima Nova Rg" panose="02000506030000020004" pitchFamily="2" charset="0"/>
              </a:rPr>
              <a:t>– educational robotics kit used to design interactive robots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</a:t>
            </a:r>
            <a:r>
              <a:rPr lang="en-US" dirty="0">
                <a:latin typeface="Proxima Nova Rg" panose="02000506030000020004" pitchFamily="2" charset="0"/>
              </a:rPr>
              <a:t>ommonly used to model capabilities of vehicles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Will be used to model sustainable energy vehicle design in 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6283634" y="520662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VEX </a:t>
            </a:r>
            <a:r>
              <a:rPr lang="en-US" sz="1600" dirty="0" err="1">
                <a:latin typeface="Proxima Nova Rg" panose="02000506030000020004" pitchFamily="2" charset="0"/>
              </a:rPr>
              <a:t>Clawbot</a:t>
            </a:r>
            <a:r>
              <a:rPr lang="en-US" sz="1600" dirty="0">
                <a:latin typeface="Proxima Nova Rg" panose="02000506030000020004" pitchFamily="2" charset="0"/>
              </a:rPr>
              <a:t> (Left) and VEX Motor (Right)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Robot Mesh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B7B8B1F-701D-4987-AA75-6BE9183A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14" y="2840252"/>
            <a:ext cx="2507100" cy="23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F135942E-246A-4203-B683-F26ACAFD5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08" y="1912649"/>
            <a:ext cx="2564263" cy="2564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57702F-1134-45D7-BD66-F87962CB5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3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774254"/>
            <a:ext cx="10709139" cy="4137794"/>
          </a:xfrm>
        </p:spPr>
        <p:txBody>
          <a:bodyPr numCol="2" anchor="ctr">
            <a:normAutofit/>
          </a:bodyPr>
          <a:lstStyle/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Materials for in-person lab: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latin typeface="Proxima Nova Rg" panose="02000506030000020004" pitchFamily="2" charset="0"/>
              </a:rPr>
              <a:t>Sunforce</a:t>
            </a:r>
            <a:r>
              <a:rPr lang="en-US" altLang="en-US" dirty="0">
                <a:latin typeface="Proxima Nova Rg" panose="02000506030000020004" pitchFamily="2" charset="0"/>
              </a:rPr>
              <a:t>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5.5V capacitor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B1DF50-82FB-473F-A433-9B85D0FDD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813502"/>
            <a:ext cx="10504020" cy="427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Observe various circuits in TinkerCAD</a:t>
            </a:r>
            <a:endParaRPr lang="en-US" altLang="en-US" dirty="0">
              <a:latin typeface="Proxima Nova Lt" panose="02000506030000020004" pitchFamily="50" charset="0"/>
            </a:endParaRP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Lt" panose="02000506030000020004" pitchFamily="50" charset="0"/>
              </a:rPr>
              <a:t>Part 2:</a:t>
            </a:r>
            <a:r>
              <a:rPr lang="en-US" altLang="en-US" dirty="0">
                <a:latin typeface="Proxima Nova Rg" panose="02000506030000020004" pitchFamily="2" charset="0"/>
              </a:rPr>
              <a:t> Test the power storage device in TinkerCAD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3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in TinkerCAD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 (potato)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 (lemon)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4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in Fusion 360 and enter in competition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Extra credit will be awarded for the best vehicle design as determined by the Professor (not based on competition data)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D11F26-97B1-49B1-8660-4C5A01EEA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be designed to carry the power source (i.e. capacitors)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FF5C5B-6B75-4923-9FA8-20012F780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95016"/>
              </p:ext>
            </p:extLst>
          </p:nvPr>
        </p:nvGraphicFramePr>
        <p:xfrm>
          <a:off x="2151017" y="2779890"/>
          <a:ext cx="788996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5.5V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VEX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Electrical Leads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427688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B63393-AE07-47EC-A987-68A9BD06C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FC6CA5-BB36-4592-984D-83C8E5602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Explain the choice of the power source (solar panel or wind turbine) in the vehicle design in the team lab report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1A3FB0-30AB-42EE-922E-D790D65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B25545-6A6C-41A7-B1AE-6AA96BED3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661B06-AAB8-4841-AF8E-5C4DAD7E8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evaluate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3BCD8-F608-4240-9728-9A5530499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180A7E-860C-4219-8EA1-182F28917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Represented by a potato on TinkerCAD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D9F93D-7649-4A88-B748-CB7840517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Represented by a lemon on TinkerCAD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C92DA1-3C7B-404E-A563-72700C55F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Bitmap Image" r:id="rId4" imgW="6095238" imgH="4571429" progId="Paint.Picture">
                    <p:embed/>
                  </p:oleObj>
                </mc:Choice>
                <mc:Fallback>
                  <p:oleObj name="Bitmap Image" r:id="rId4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BBB1B0F-524D-4A38-B88F-0C19D9425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BFFCEF-1A0E-4205-BD9E-9006AAA4B4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DE335A-3C92-4A93-9473-7059018386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697</Words>
  <Application>Microsoft Office PowerPoint</Application>
  <PresentationFormat>Widescreen</PresentationFormat>
  <Paragraphs>149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Proxima Nova Lt</vt:lpstr>
      <vt:lpstr>Proxima Nova Rg</vt:lpstr>
      <vt:lpstr>Gotham Medium</vt:lpstr>
      <vt:lpstr>Calibri Light</vt:lpstr>
      <vt:lpstr>Cambria Math</vt:lpstr>
      <vt:lpstr>Arial</vt:lpstr>
      <vt:lpstr>Calibri</vt:lpstr>
      <vt:lpstr>Office Theme</vt:lpstr>
      <vt:lpstr>Bitmap Image</vt:lpstr>
      <vt:lpstr>SUSTAINABLE ENERGY VEHICLE COMPETITION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70</cp:revision>
  <dcterms:created xsi:type="dcterms:W3CDTF">2019-06-25T23:10:16Z</dcterms:created>
  <dcterms:modified xsi:type="dcterms:W3CDTF">2020-08-02T19:11:40Z</dcterms:modified>
</cp:coreProperties>
</file>