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88" r:id="rId12"/>
    <p:sldId id="269" r:id="rId13"/>
    <p:sldId id="279" r:id="rId14"/>
    <p:sldId id="280" r:id="rId15"/>
    <p:sldId id="278" r:id="rId16"/>
    <p:sldId id="281" r:id="rId17"/>
    <p:sldId id="283" r:id="rId18"/>
    <p:sldId id="284" r:id="rId19"/>
  </p:sldIdLst>
  <p:sldSz cx="12192000" cy="6858000"/>
  <p:notesSz cx="6858000" cy="9144000"/>
  <p:embeddedFontLst>
    <p:embeddedFont>
      <p:font typeface="Proxima Nova Rg" panose="02000506030000020004" pitchFamily="2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S PGothic" panose="020B0600070205080204" pitchFamily="34" charset="-128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Gotham Medium" panose="02000604030000020004" pitchFamily="50" charset="0"/>
      <p:regular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Proxima Nova Lt" panose="0200050603000002000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76602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 COMPETITION (VIRTUAL)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4292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10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56204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1F1091-6204-477C-A71C-ACF1411CB1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:a16="http://schemas.microsoft.com/office/drawing/2014/main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45DE8B-D1B5-4B76-BD74-C5E18E8F76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57702F-1134-45D7-BD66-F87962CB5E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774254"/>
            <a:ext cx="10709139" cy="4137794"/>
          </a:xfrm>
        </p:spPr>
        <p:txBody>
          <a:bodyPr numCol="2" anchor="ctr">
            <a:normAutofit/>
          </a:bodyPr>
          <a:lstStyle/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Materials for in-person lab: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err="1">
                <a:latin typeface="Proxima Nova Rg" panose="02000506030000020004" pitchFamily="2" charset="0"/>
              </a:rPr>
              <a:t>Sunforce</a:t>
            </a:r>
            <a:r>
              <a:rPr lang="en-US" altLang="en-US" dirty="0">
                <a:latin typeface="Proxima Nova Rg" panose="02000506030000020004" pitchFamily="2" charset="0"/>
              </a:rPr>
              <a:t>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9V DC motor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Standard LEGO kit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LEGO to alligator clip connector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Scissors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06" y="4455587"/>
            <a:ext cx="1519822" cy="168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27" y="4670838"/>
            <a:ext cx="2085780" cy="136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66" y="4774755"/>
            <a:ext cx="2057540" cy="126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B1DF50-82FB-473F-A433-9B85D0FDD8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813502"/>
            <a:ext cx="10504020" cy="4279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Observe various circuits in TinkerCAD</a:t>
            </a:r>
            <a:endParaRPr lang="en-US" altLang="en-US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Lt" panose="02000506030000020004" pitchFamily="50" charset="0"/>
              </a:rPr>
              <a:t>Part 2:</a:t>
            </a:r>
            <a:r>
              <a:rPr lang="en-US" altLang="en-US" dirty="0">
                <a:latin typeface="Proxima Nova Rg" panose="02000506030000020004" pitchFamily="2" charset="0"/>
              </a:rPr>
              <a:t> Test the power storage device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3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(potato)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(lemon)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4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Design a sustainable energy vehicle using the power source of choice in Fusion 360 and enter in competition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The </a:t>
            </a:r>
            <a:r>
              <a:rPr lang="en-US" altLang="en-US" sz="2400" dirty="0">
                <a:latin typeface="Proxima Nova Rg" panose="02000506030000020004" pitchFamily="2" charset="0"/>
              </a:rPr>
              <a:t>team with the best design for the sustainable energy vehicle will win the competition</a:t>
            </a:r>
            <a:endParaRPr lang="en-US" altLang="en-US" sz="2400" dirty="0">
              <a:latin typeface="Proxima Nova Rg" panose="0200050603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D11F26-97B1-49B1-8660-4C5A01EEA7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</p:spPr>
            <p:txBody>
              <a:bodyPr anchor="ctr">
                <a:normAutofit/>
              </a:bodyPr>
              <a:lstStyle/>
              <a:p>
                <a:pPr marL="457200" indent="-457200" algn="l">
                  <a:lnSpc>
                    <a:spcPct val="12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Proxima Nova Rg" panose="02000506030000020004" pitchFamily="2" charset="0"/>
                  </a:rPr>
                  <a:t>Competition is judged by the minimal design </a:t>
                </a:r>
                <a:r>
                  <a:rPr lang="en-US" dirty="0">
                    <a:latin typeface="Proxima Nova Rg" panose="02000506030000020004" pitchFamily="2" charset="0"/>
                  </a:rPr>
                  <a:t>ratio </a:t>
                </a:r>
                <a:r>
                  <a:rPr lang="en-US" dirty="0" smtClean="0">
                    <a:latin typeface="Proxima Nova Rg" panose="02000506030000020004" pitchFamily="2" charset="0"/>
                  </a:rPr>
                  <a:t>(MD</a:t>
                </a:r>
                <a:r>
                  <a:rPr lang="en-US" dirty="0" smtClean="0">
                    <a:latin typeface="Proxima Nova Rg" panose="02000506030000020004" pitchFamily="2" charset="0"/>
                  </a:rPr>
                  <a:t>R</a:t>
                </a:r>
                <a:r>
                  <a:rPr lang="en-US" dirty="0">
                    <a:latin typeface="Proxima Nova Rg" panose="02000506030000020004" pitchFamily="2" charset="0"/>
                  </a:rPr>
                  <a:t>):</a:t>
                </a:r>
              </a:p>
              <a:p>
                <a:pPr algn="l"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𝑀𝐷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𝑖𝑠𝑡𝑎𝑛𝑐𝑒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[$]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</m:oMath>
                  </m:oMathPara>
                </a14:m>
                <a:endParaRPr lang="en-US" altLang="en-US" dirty="0">
                  <a:latin typeface="Proxima Nova Rg" panose="02000506030000020004" pitchFamily="2" charset="0"/>
                </a:endParaRP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The sustainable energy vehicle must be designed to carry the power source (i.e. capacitors)</a:t>
                </a:r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  <a:blipFill>
                <a:blip r:embed="rId2"/>
                <a:stretch>
                  <a:fillRect l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F5C5B-6B75-4923-9FA8-20012F7800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5D9B185D-348B-4834-B403-B847CF3DF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195016"/>
              </p:ext>
            </p:extLst>
          </p:nvPr>
        </p:nvGraphicFramePr>
        <p:xfrm>
          <a:off x="2151017" y="2779890"/>
          <a:ext cx="788996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491">
                  <a:extLst>
                    <a:ext uri="{9D8B030D-6E8A-4147-A177-3AD203B41FA5}">
                      <a16:colId xmlns:a16="http://schemas.microsoft.com/office/drawing/2014/main" val="1276653309"/>
                    </a:ext>
                  </a:extLst>
                </a:gridCol>
                <a:gridCol w="1750423">
                  <a:extLst>
                    <a:ext uri="{9D8B030D-6E8A-4147-A177-3AD203B41FA5}">
                      <a16:colId xmlns:a16="http://schemas.microsoft.com/office/drawing/2014/main" val="1982894277"/>
                    </a:ext>
                  </a:extLst>
                </a:gridCol>
                <a:gridCol w="1881052">
                  <a:extLst>
                    <a:ext uri="{9D8B030D-6E8A-4147-A177-3AD203B41FA5}">
                      <a16:colId xmlns:a16="http://schemas.microsoft.com/office/drawing/2014/main" val="3253040713"/>
                    </a:ext>
                  </a:extLst>
                </a:gridCol>
              </a:tblGrid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Material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Cost Per 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293397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Horizon Wind Turbine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$7.50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285993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Solar Panel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$10.00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585964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F 5.5V Capacitor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$3.00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81329"/>
                  </a:ext>
                </a:extLst>
              </a:tr>
              <a:tr h="3946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VEX Kit (Limit One Per Design)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781692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Electrical Leads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pair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76745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31BE959-2394-45C5-8E82-40822113FB78}"/>
              </a:ext>
            </a:extLst>
          </p:cNvPr>
          <p:cNvSpPr/>
          <p:nvPr/>
        </p:nvSpPr>
        <p:spPr>
          <a:xfrm>
            <a:off x="2151017" y="2427688"/>
            <a:ext cx="7889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Cost List for Competition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B63393-AE07-47EC-A987-68A9BD06CB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9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 and explanation of vehicle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 and competition results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how measurements from power sources impacted the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11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cost of vehicle design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FC6CA5-BB36-4592-984D-83C8E56022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Take pictures 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Explain the choice of the power source (solar panel or wind turbine) in the vehicle design in the team lab report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A3FB0-30AB-42EE-922E-D790D65104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25545-6A6C-41A7-B1AE-6AA96BED3F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661B06-AAB8-4841-AF8E-5C4DAD7E87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to enter in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3BCD8-F608-4240-9728-9A5530499D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180A7E-860C-4219-8EA1-182F28917C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potato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D9F93D-7649-4A88-B748-CB7840517E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lemon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C92DA1-3C7B-404E-A563-72700C55F8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:a16="http://schemas.microsoft.com/office/drawing/2014/main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5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BB1B0F-524D-4A38-B88F-0C19D9425E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5088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FFCEF-1A0E-4205-BD9E-9006AAA4B4D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947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>
                <a:blip r:embed="rId7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DE335A-3C92-4A93-9473-7059018386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633</Words>
  <Application>Microsoft Office PowerPoint</Application>
  <PresentationFormat>Widescreen</PresentationFormat>
  <Paragraphs>149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Proxima Nova Rg</vt:lpstr>
      <vt:lpstr>Calibri</vt:lpstr>
      <vt:lpstr>MS PGothic</vt:lpstr>
      <vt:lpstr>Arial</vt:lpstr>
      <vt:lpstr>Calibri Light</vt:lpstr>
      <vt:lpstr>Gotham Medium</vt:lpstr>
      <vt:lpstr>Cambria Math</vt:lpstr>
      <vt:lpstr>Tahoma</vt:lpstr>
      <vt:lpstr>Proxima Nova Lt</vt:lpstr>
      <vt:lpstr>Office Theme</vt:lpstr>
      <vt:lpstr>Bitmap Image</vt:lpstr>
      <vt:lpstr>SUSTAINABLE ENERGY VEHICLE COMPETITION (VIRTUAL)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COMPETITION RULES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Amanda Zhou</dc:creator>
  <cp:lastModifiedBy>Diya Mulay</cp:lastModifiedBy>
  <cp:revision>71</cp:revision>
  <dcterms:created xsi:type="dcterms:W3CDTF">2019-06-25T23:10:16Z</dcterms:created>
  <dcterms:modified xsi:type="dcterms:W3CDTF">2020-08-03T19:14:11Z</dcterms:modified>
</cp:coreProperties>
</file>