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3" r:id="rId4"/>
    <p:sldId id="268" r:id="rId5"/>
    <p:sldId id="266" r:id="rId6"/>
    <p:sldId id="269" r:id="rId7"/>
    <p:sldId id="267" r:id="rId8"/>
    <p:sldId id="262" r:id="rId9"/>
    <p:sldId id="272" r:id="rId10"/>
    <p:sldId id="270" r:id="rId11"/>
    <p:sldId id="271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684691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HOW TO GIVE A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FINAL PRESENTATION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381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64293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347472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347472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Rg" panose="02000506030000020004" pitchFamily="2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10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55187"/>
            <a:ext cx="10581564" cy="4485971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CAD files, initial sketch, drawings, Microsoft Project schedule, cost estimate, </a:t>
            </a:r>
            <a:r>
              <a:rPr lang="en-US" sz="2400" dirty="0">
                <a:latin typeface="Proxima Nova Lt" panose="02000506030000020004" pitchFamily="50" charset="0"/>
              </a:rPr>
              <a:t>Final Presentation</a:t>
            </a:r>
            <a:r>
              <a:rPr lang="en-US" sz="2400" dirty="0">
                <a:latin typeface="Proxima Nova Rg" panose="02000506030000020004" pitchFamily="50" charset="0"/>
              </a:rPr>
              <a:t>, </a:t>
            </a:r>
            <a:r>
              <a:rPr lang="en-US" sz="2400" dirty="0">
                <a:latin typeface="Proxima Nova Lt" panose="02000506030000020004" pitchFamily="50" charset="0"/>
              </a:rPr>
              <a:t>resumes, </a:t>
            </a:r>
            <a:r>
              <a:rPr lang="en-US" sz="2400" dirty="0">
                <a:latin typeface="Proxima Nova Rg" panose="02000506030000020004" pitchFamily="50" charset="0"/>
              </a:rPr>
              <a:t>final </a:t>
            </a:r>
            <a:r>
              <a:rPr lang="en-US" sz="2400" dirty="0">
                <a:latin typeface="Proxima Nova Lt" panose="02000506030000020004" pitchFamily="50" charset="0"/>
              </a:rPr>
              <a:t>Engineering Notebook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RAD &amp; BMD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Final code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HIR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7013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via Zoom at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400" dirty="0"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23" y="1923350"/>
            <a:ext cx="5494675" cy="3917892"/>
          </a:xfrm>
        </p:spPr>
        <p:txBody>
          <a:bodyPr anchor="ctr"/>
          <a:lstStyle/>
          <a:p>
            <a:pPr marL="347472" indent="-347472" algn="l"/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83061" y="5300078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63589" y="5493364"/>
            <a:ext cx="3841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809107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45486" y="528234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495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HOW TO GIVE A  FINAL PRESENTATION (VIRTUAL)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41</cp:revision>
  <dcterms:created xsi:type="dcterms:W3CDTF">2019-06-25T23:10:16Z</dcterms:created>
  <dcterms:modified xsi:type="dcterms:W3CDTF">2020-07-16T23:14:10Z</dcterms:modified>
  <cp:contentStatus/>
</cp:coreProperties>
</file>