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8" r:id="rId3"/>
    <p:sldId id="273" r:id="rId4"/>
    <p:sldId id="268" r:id="rId5"/>
    <p:sldId id="266" r:id="rId6"/>
    <p:sldId id="269" r:id="rId7"/>
    <p:sldId id="267" r:id="rId8"/>
    <p:sldId id="262" r:id="rId9"/>
    <p:sldId id="272" r:id="rId10"/>
    <p:sldId id="270" r:id="rId11"/>
    <p:sldId id="271" r:id="rId12"/>
    <p:sldId id="264" r:id="rId13"/>
  </p:sldIdLst>
  <p:sldSz cx="12192000" cy="6858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alibri Light" panose="020F0302020204030204" pitchFamily="34" charset="0"/>
      <p:regular r:id="rId18"/>
      <p:italic r:id="rId19"/>
    </p:embeddedFont>
    <p:embeddedFont>
      <p:font typeface="Gotham Medium" panose="02000604030000020004" pitchFamily="50" charset="0"/>
      <p:regular r:id="rId20"/>
      <p:italic r:id="rId21"/>
    </p:embeddedFont>
    <p:embeddedFont>
      <p:font typeface="Proxima Nova Lt" panose="02000506030000020004" pitchFamily="50" charset="0"/>
      <p:bold r:id="rId22"/>
    </p:embeddedFont>
    <p:embeddedFont>
      <p:font typeface="Proxima Nova Rg" panose="02000506030000020004" pitchFamily="2" charset="0"/>
      <p:regular r:id="rId23"/>
      <p:bold r:id="rId24"/>
      <p:italic r:id="rId25"/>
      <p:boldItalic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986F"/>
    <a:srgbClr val="ED7D31"/>
    <a:srgbClr val="5706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69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DDDCB-D232-4F83-BAB3-08983185F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5EBA33-536B-4743-88B2-7F4A42A1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A0289-62B1-452B-B6B4-C7F4D7A8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0B67A-E348-4499-8F21-0B6E20E3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D4D05-4031-4BCC-A37B-3632026C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90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E9FEE-29A2-4AB8-AAAE-B9E3DC61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85D904-FAA6-4629-A2F6-6972D51B8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A137BF-5EA8-49BC-AC3F-87896B00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BB771-2664-4844-8B81-A231D2BB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9B07D2-50E8-419E-B2BD-CE66FEEB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70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AD8DFD-763F-424D-8F8E-DEEDAC67E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5362FD-6D19-4A30-ABCE-7C84BF486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E4538-5C45-4EF7-B87B-AA6826A6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2D492-EEBE-4E26-9CAB-8EAAF4E25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37A7B-FED1-4DEF-9242-8BEC5BED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22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2BB19-D22C-46A5-A20E-C73A6E469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D6A59-B46F-493D-AC9F-212844C2A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8BA7B-F87D-49B0-8A54-F57AF1A6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3D98F3-723F-4C1A-956E-39F9543B7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7A55C9-EBD0-479F-A00C-3BA4B55BA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86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9D03E-7486-4823-A2D1-0A0C013F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4B77E7-2038-4D0E-B294-9CCC84164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8ED6B-0C3A-47E2-AB88-B1CF85F3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985856-500F-4E64-B56C-375990E2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A43DC7-CE4B-4A17-9601-5E1960BB0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18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63917-B6CE-4B6C-91B6-741BF6EE6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DA8E0-FBEF-4F39-A737-39BE7D1F6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A324A8-0E98-423E-8B77-484F47103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5D0482-2E35-4C09-9E1E-46651F4F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2EED08-4716-4F59-A128-F0267AD9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B3926-66F9-4287-9D4D-A9E0DB0BF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B0BBD-1178-4D6D-9400-132CD729B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64B506-67E6-4792-A8EA-9790EBF4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C0CE71-54CD-40E2-B614-DF8F33B03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D631BA-2BFD-42E7-9257-A18080235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4B3A7E-C30C-493C-A820-8C6C51897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0DB4C6-166A-4F12-9174-9E5DBF24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F0EDAF-0F1A-4F8E-989E-C2FF6891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12389A-ECD3-4204-9A96-F98B4E33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6BBA1-F74F-4608-952F-CD4E8057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B98E42-7412-4380-A1E4-A971AF84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FF28FC-BF1D-487A-8244-67FF3FE7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60DAE3-8C09-47A1-9B7F-7669CF0F9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01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56ACAA-DC8F-46F9-AB22-B89F6840C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0AB0D9-AE6C-4523-AB7B-AE84639C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1DC9C9-55DA-4AD8-B70E-0E3A9801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4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81E5E-98E3-4DE3-9604-DD442DF6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0224D-9CC3-46A6-A05B-DF33598D0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4F9B30-568C-45D8-9F28-1FE65F92D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90D6C4-4C51-4D40-9226-8974EFDE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F137B0-99C5-4906-993F-BA9087695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49A788-2213-4170-B8DC-1A7D6055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9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094D5-69B4-4055-ABBD-3836DC0F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091B0C-149C-4A29-99C9-67F1C0DF9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4DF8D7-4930-42F2-9ABF-5E6BC9086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B8BBEA-8EBC-44C9-A016-A662E1CC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B71032-29CA-415F-BF45-8BF18D419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795705-83B3-4051-90E2-8DACAED3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6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1923A5-51A8-4DE5-8396-146BDFA96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12EA93-A0E8-4931-B163-506EB6807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D30351-95B8-4867-BB8A-4F8F9E161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C1CAE-C4A8-46E9-8AD6-D26A1A7737BA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919AD-A1B6-4754-A503-26DC74DFD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9D43DB-5E80-49B7-A6DA-228CDC072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0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hyperlink" Target="https://eg.poly.edu/finalSLDP.php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1684691"/>
            <a:ext cx="10406742" cy="23876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HOW TO GIVE A </a:t>
            </a:r>
            <a:br>
              <a:rPr lang="en-US" sz="5400" dirty="0">
                <a:latin typeface="Gotham Medium" panose="02000603030000020004" pitchFamily="2" charset="0"/>
              </a:rPr>
            </a:br>
            <a:r>
              <a:rPr lang="en-US" sz="5400" dirty="0">
                <a:latin typeface="Gotham Medium" panose="02000603030000020004" pitchFamily="2" charset="0"/>
              </a:rPr>
              <a:t>FINAL PRESENTATION (VIRTUAL)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582381"/>
            <a:ext cx="9144000" cy="473561"/>
          </a:xfrm>
        </p:spPr>
        <p:txBody>
          <a:bodyPr/>
          <a:lstStyle/>
          <a:p>
            <a:r>
              <a:rPr lang="en-US" dirty="0">
                <a:latin typeface="Proxima Nova Rg" panose="02000506030000020004" pitchFamily="2" charset="0"/>
              </a:rPr>
              <a:t>EG1003  |  RECITATION 9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4264293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CDA7024F-D248-4EF6-9CD3-DD357A9199C4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A1CAF8-DB5A-4A6D-BBB2-4D89C575D2C4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8109B66-0296-4DA0-97B5-15803D47E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60D24FD-7CF7-48EB-9E7A-6648E6F8A50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723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964" y="809107"/>
            <a:ext cx="11804072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PRODUCT DESCRIPTION SLIDES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04877"/>
            <a:ext cx="10581564" cy="4089523"/>
          </a:xfrm>
        </p:spPr>
        <p:txBody>
          <a:bodyPr anchor="ctr">
            <a:noAutofit/>
          </a:bodyPr>
          <a:lstStyle/>
          <a:p>
            <a:pPr marL="347472" indent="-347472" algn="l"/>
            <a:r>
              <a:rPr lang="en-US" dirty="0">
                <a:solidFill>
                  <a:srgbClr val="7030A0"/>
                </a:solidFill>
                <a:latin typeface="Proxima Nova Lt" panose="02000506030000020004" pitchFamily="50" charset="0"/>
              </a:rPr>
              <a:t>Product Walkthrough</a:t>
            </a:r>
          </a:p>
          <a:p>
            <a:pPr marL="347472" indent="-347472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Design features and strategy </a:t>
            </a:r>
          </a:p>
          <a:p>
            <a:pPr marL="347472" indent="-347472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CAD views and commented code (if applicable)</a:t>
            </a:r>
          </a:p>
          <a:p>
            <a:pPr marL="347472" indent="-347472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Animation of product in action (if available)</a:t>
            </a:r>
          </a:p>
          <a:p>
            <a:pPr marL="347472" indent="-347472" algn="l"/>
            <a:r>
              <a:rPr lang="en-US" dirty="0">
                <a:solidFill>
                  <a:srgbClr val="7030A0"/>
                </a:solidFill>
                <a:latin typeface="Proxima Nova Lt" panose="02000506030000020004" pitchFamily="50" charset="0"/>
              </a:rPr>
              <a:t>Market &amp; Product Viability </a:t>
            </a:r>
          </a:p>
          <a:p>
            <a:pPr marL="347472" indent="-347472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Does your company have competitors?</a:t>
            </a:r>
          </a:p>
          <a:p>
            <a:pPr marL="347472" indent="-347472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How does your design compare to competitors – cost, quality, features? </a:t>
            </a:r>
          </a:p>
          <a:p>
            <a:pPr marL="347472" indent="-347472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Is the product versatile? Can it fulfill other needs? </a:t>
            </a:r>
          </a:p>
          <a:p>
            <a:pPr marL="347472" indent="-347472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Who will buy your product? For how much?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0484919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CONCLUSION SLIDE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</a:rPr>
              <a:t>Last chance to convince the investors!</a:t>
            </a:r>
          </a:p>
          <a:p>
            <a:pPr marL="342900" indent="-342900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  <a:latin typeface="Proxima Nova Lt" panose="02000506030000020004" pitchFamily="50" charset="0"/>
              </a:rPr>
              <a:t>Restate</a:t>
            </a:r>
            <a:r>
              <a:rPr lang="en-US" dirty="0">
                <a:latin typeface="Proxima Nova Rg" panose="02000506030000020004" pitchFamily="50" charset="0"/>
              </a:rPr>
              <a:t> the problem your product solves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</a:rPr>
              <a:t>Remember to stay professional and positive</a:t>
            </a:r>
          </a:p>
          <a:p>
            <a:pPr marL="800100" lvl="1" indent="-342900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6"/>
                </a:solidFill>
                <a:latin typeface="Proxima Nova Lt" panose="02000506030000020004" pitchFamily="50" charset="0"/>
              </a:rPr>
              <a:t>Highlight the </a:t>
            </a:r>
            <a:r>
              <a:rPr lang="en-US" sz="2400" dirty="0">
                <a:solidFill>
                  <a:schemeClr val="accent6"/>
                </a:solidFill>
                <a:latin typeface="Proxima Nova Lt" panose="02000506030000020004" pitchFamily="50" charset="0"/>
              </a:rPr>
              <a:t>advantages</a:t>
            </a:r>
            <a:r>
              <a:rPr lang="en-US" sz="2400" dirty="0">
                <a:solidFill>
                  <a:schemeClr val="accent6"/>
                </a:solidFill>
                <a:latin typeface="Proxima Nova Rg" panose="02000506030000020004" pitchFamily="50" charset="0"/>
              </a:rPr>
              <a:t> </a:t>
            </a:r>
            <a:r>
              <a:rPr lang="en-US" sz="2400" dirty="0">
                <a:latin typeface="Proxima Nova Rg" panose="02000506030000020004" pitchFamily="50" charset="0"/>
              </a:rPr>
              <a:t>of your product features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</a:rPr>
              <a:t>Do not insult the competition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</a:rPr>
              <a:t>Consider adding pitch or theme here:</a:t>
            </a:r>
          </a:p>
          <a:p>
            <a:pPr marL="800100" lvl="1" indent="-342900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</a:rPr>
              <a:t>“Together we can strengthen domestic security”</a:t>
            </a:r>
          </a:p>
          <a:p>
            <a:pPr marL="800100" lvl="1" indent="-342900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</a:rPr>
              <a:t>“Extraction, Inc. – Knowledgeable, Innovative, and Professional”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5545570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</p:spPr>
        <p:txBody>
          <a:bodyPr>
            <a:normAutofit/>
          </a:bodyPr>
          <a:lstStyle/>
          <a:p>
            <a:r>
              <a:rPr lang="en-US" dirty="0">
                <a:latin typeface="Gotham Medium" panose="02000603030000020004" pitchFamily="2" charset="0"/>
              </a:rPr>
              <a:t>QUESTIONS?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669971" y="3989354"/>
            <a:ext cx="285205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926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7731" y="1109303"/>
            <a:ext cx="8889242" cy="965147"/>
          </a:xfrm>
        </p:spPr>
        <p:txBody>
          <a:bodyPr>
            <a:normAutofit/>
          </a:bodyPr>
          <a:lstStyle/>
          <a:p>
            <a:pPr algn="l"/>
            <a:r>
              <a:rPr lang="en-US" sz="5400" dirty="0">
                <a:latin typeface="Gotham Medium" panose="02000603030000020004" pitchFamily="2" charset="0"/>
              </a:rPr>
              <a:t>AGENDA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2073" y="2192373"/>
            <a:ext cx="9435151" cy="3556324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Submission Instructions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Final Presentation Overview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931362" y="3685309"/>
            <a:ext cx="0" cy="554182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345B15D-E77C-4394-A1CC-D56B8E5EDE4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034745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SUBMISSION INSTRUCTIONS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>
            <a:normAutofit/>
          </a:bodyPr>
          <a:lstStyle/>
          <a:p>
            <a:pPr marL="347472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</a:rPr>
              <a:t>Use Google form to submit</a:t>
            </a:r>
          </a:p>
          <a:p>
            <a:pPr marL="804672" lvl="2" indent="-342900" algn="l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Login to a new account on Gmail to submit</a:t>
            </a:r>
          </a:p>
          <a:p>
            <a:pPr marL="804672" lvl="2" indent="-342900" algn="l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</a:rPr>
              <a:t>Specific group login info listed on </a:t>
            </a:r>
            <a:r>
              <a:rPr lang="en-US" sz="2400" dirty="0">
                <a:solidFill>
                  <a:srgbClr val="80986F"/>
                </a:solidFill>
                <a:latin typeface="Proxima Nova Rg" panose="02000506030000020004" pitchFamily="2" charset="0"/>
                <a:hlinkClick r:id="rId2"/>
              </a:rPr>
              <a:t>SLDP Submission</a:t>
            </a:r>
            <a:r>
              <a:rPr lang="en-US" sz="2400" dirty="0">
                <a:latin typeface="Proxima Nova Rg" panose="02000506030000020004" pitchFamily="50" charset="0"/>
              </a:rPr>
              <a:t> tab of website</a:t>
            </a:r>
          </a:p>
          <a:p>
            <a:pPr marL="347472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</a:rPr>
              <a:t>Due at the end of the final lab session</a:t>
            </a:r>
          </a:p>
          <a:p>
            <a:pPr marL="347472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</a:rPr>
              <a:t>Files take time to upload, so start early</a:t>
            </a:r>
          </a:p>
          <a:p>
            <a:pPr marL="347472" indent="-342900" algn="l">
              <a:buFont typeface="Arial" panose="020B0604020202020204" pitchFamily="34" charset="0"/>
              <a:buChar char="•"/>
            </a:pPr>
            <a:r>
              <a:rPr lang="en-US" u="sng" dirty="0">
                <a:solidFill>
                  <a:srgbClr val="ED7D31"/>
                </a:solidFill>
                <a:latin typeface="Proxima Nova Lt" panose="02000506030000020004" pitchFamily="50" charset="0"/>
              </a:rPr>
              <a:t>No late submissions are accepted!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0710594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5218" y="1655187"/>
            <a:ext cx="10581564" cy="4485971"/>
          </a:xfrm>
        </p:spPr>
        <p:txBody>
          <a:bodyPr anchor="ctr">
            <a:normAutofit/>
          </a:bodyPr>
          <a:lstStyle/>
          <a:p>
            <a:pPr marL="347472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</a:rPr>
              <a:t>For all SLDPs:</a:t>
            </a:r>
          </a:p>
          <a:p>
            <a:pPr marL="804672" lvl="2" indent="-342900" algn="l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</a:rPr>
              <a:t>CAD files, initial sketch, drawings, Microsoft Project schedule, cost estimate, </a:t>
            </a:r>
            <a:r>
              <a:rPr lang="en-US" sz="2400" dirty="0">
                <a:latin typeface="Proxima Nova Lt" panose="02000506030000020004" pitchFamily="50" charset="0"/>
              </a:rPr>
              <a:t>Final Presentation</a:t>
            </a:r>
            <a:r>
              <a:rPr lang="en-US" sz="2400" dirty="0">
                <a:latin typeface="Proxima Nova Rg" panose="02000506030000020004" pitchFamily="50" charset="0"/>
              </a:rPr>
              <a:t>, </a:t>
            </a:r>
            <a:r>
              <a:rPr lang="en-US" sz="2400" dirty="0">
                <a:latin typeface="Proxima Nova Lt" panose="02000506030000020004" pitchFamily="50" charset="0"/>
              </a:rPr>
              <a:t>resumes, </a:t>
            </a:r>
            <a:r>
              <a:rPr lang="en-US" sz="2400" dirty="0">
                <a:latin typeface="Proxima Nova Rg" panose="02000506030000020004" pitchFamily="50" charset="0"/>
              </a:rPr>
              <a:t>final </a:t>
            </a:r>
            <a:r>
              <a:rPr lang="en-US" sz="2400" dirty="0">
                <a:latin typeface="Proxima Nova Lt" panose="02000506030000020004" pitchFamily="50" charset="0"/>
              </a:rPr>
              <a:t>Engineering Notebook</a:t>
            </a:r>
          </a:p>
          <a:p>
            <a:pPr marL="347472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</a:rPr>
              <a:t>For RAD &amp; BMD only:</a:t>
            </a:r>
          </a:p>
          <a:p>
            <a:pPr marL="804672" lvl="2" indent="-342900" algn="l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</a:rPr>
              <a:t>Final code</a:t>
            </a:r>
          </a:p>
          <a:p>
            <a:pPr marL="347472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</a:rPr>
              <a:t>For HIR only:</a:t>
            </a:r>
          </a:p>
          <a:p>
            <a:pPr marL="804672" lvl="2" indent="-342900" algn="l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</a:rPr>
              <a:t>LEED accreditation report</a:t>
            </a:r>
          </a:p>
          <a:p>
            <a:pPr marL="804672" lvl="2" indent="-342900" algn="l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</a:rPr>
              <a:t>Walkthrough video</a:t>
            </a:r>
          </a:p>
          <a:p>
            <a:pPr marL="804672" lvl="2" indent="-342900" algn="l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Final construction schedule</a:t>
            </a:r>
          </a:p>
          <a:p>
            <a:pPr marL="804672" lvl="2" indent="-342900" algn="l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Power/AC/heat calculations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3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4E4BECF-280C-4D92-A345-964861E06054}"/>
              </a:ext>
            </a:extLst>
          </p:cNvPr>
          <p:cNvSpPr txBox="1">
            <a:spLocks/>
          </p:cNvSpPr>
          <p:nvPr/>
        </p:nvSpPr>
        <p:spPr>
          <a:xfrm>
            <a:off x="564107" y="670137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3030000020004" pitchFamily="2" charset="0"/>
              </a:rPr>
              <a:t>SUBMISSION INSTRUCTIONS</a:t>
            </a:r>
          </a:p>
        </p:txBody>
      </p:sp>
    </p:spTree>
    <p:extLst>
      <p:ext uri="{BB962C8B-B14F-4D97-AF65-F5344CB8AC3E}">
        <p14:creationId xmlns:p14="http://schemas.microsoft.com/office/powerpoint/2010/main" val="12156144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1385453"/>
          </a:xfrm>
        </p:spPr>
        <p:txBody>
          <a:bodyPr anchor="t">
            <a:noAutofit/>
          </a:bodyPr>
          <a:lstStyle/>
          <a:p>
            <a:pPr>
              <a:lnSpc>
                <a:spcPct val="80000"/>
              </a:lnSpc>
            </a:pPr>
            <a:r>
              <a:rPr lang="en-US" sz="5400" dirty="0">
                <a:latin typeface="Gotham Medium" panose="02000603030000020004" pitchFamily="2" charset="0"/>
              </a:rPr>
              <a:t>FINAL PRESENTATION</a:t>
            </a:r>
            <a:br>
              <a:rPr lang="en-US" sz="5400" dirty="0">
                <a:latin typeface="Gotham Medium" panose="02000603030000020004" pitchFamily="2" charset="0"/>
              </a:rPr>
            </a:br>
            <a:r>
              <a:rPr lang="en-US" sz="5400" dirty="0">
                <a:latin typeface="Gotham Medium" panose="02000603030000020004" pitchFamily="2" charset="0"/>
              </a:rPr>
              <a:t>OVERVIEW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2228145"/>
            <a:ext cx="10581564" cy="3917892"/>
          </a:xfrm>
        </p:spPr>
        <p:txBody>
          <a:bodyPr anchor="ctr">
            <a:normAutofit/>
          </a:bodyPr>
          <a:lstStyle/>
          <a:p>
            <a:pPr marL="914400" lvl="1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Presentation will take place via Zoom at normal Recitation time</a:t>
            </a:r>
          </a:p>
          <a:p>
            <a:pPr marL="914400" lvl="1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This is a sales presentation!</a:t>
            </a:r>
          </a:p>
          <a:p>
            <a:pPr marL="1371600" lvl="2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Pitch your idea to a group of investors, </a:t>
            </a:r>
            <a:r>
              <a:rPr lang="en-US" sz="2400" dirty="0">
                <a:latin typeface="Proxima Nova Lt" panose="02000506030000020004" pitchFamily="50" charset="0"/>
              </a:rPr>
              <a:t>not</a:t>
            </a:r>
            <a:r>
              <a:rPr lang="en-US" sz="2400" dirty="0">
                <a:latin typeface="Proxima Nova Rg" panose="02000506030000020004" pitchFamily="2" charset="0"/>
              </a:rPr>
              <a:t> engineers</a:t>
            </a:r>
          </a:p>
          <a:p>
            <a:pPr marL="914400" lvl="1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Keep these questions in mind while creating the presentation: </a:t>
            </a:r>
            <a:br>
              <a:rPr lang="en-US" sz="2400" dirty="0">
                <a:latin typeface="Proxima Nova Rg" panose="02000506030000020004" pitchFamily="2" charset="0"/>
              </a:rPr>
            </a:br>
            <a:endParaRPr lang="en-US" sz="2400" dirty="0">
              <a:latin typeface="Proxima Nova Rg" panose="02000506030000020004" pitchFamily="2" charset="0"/>
            </a:endParaRPr>
          </a:p>
          <a:p>
            <a:pPr lvl="1">
              <a:lnSpc>
                <a:spcPct val="100000"/>
              </a:lnSpc>
            </a:pPr>
            <a:r>
              <a:rPr lang="en-US" sz="2400" b="1" dirty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roxima Nova Lt" panose="02000506030000020004" pitchFamily="50" charset="0"/>
              </a:rPr>
              <a:t>Why is your project valuable to investors &amp; society? </a:t>
            </a:r>
          </a:p>
          <a:p>
            <a:pPr lvl="1">
              <a:lnSpc>
                <a:spcPct val="100000"/>
              </a:lnSpc>
            </a:pPr>
            <a:r>
              <a:rPr lang="en-US" sz="2400" b="1" dirty="0">
                <a:ln w="0"/>
                <a:solidFill>
                  <a:schemeClr val="accent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roxima Nova Lt" panose="02000506030000020004" pitchFamily="50" charset="0"/>
              </a:rPr>
              <a:t>How can you present technical information to your audience?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0409162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1385453"/>
          </a:xfrm>
        </p:spPr>
        <p:txBody>
          <a:bodyPr anchor="t">
            <a:noAutofit/>
          </a:bodyPr>
          <a:lstStyle/>
          <a:p>
            <a:pPr>
              <a:lnSpc>
                <a:spcPct val="80000"/>
              </a:lnSpc>
            </a:pPr>
            <a:r>
              <a:rPr lang="en-US" sz="5400" dirty="0">
                <a:latin typeface="Gotham Medium" panose="02000603030000020004" pitchFamily="2" charset="0"/>
              </a:rPr>
              <a:t>FINAL PRESENTATION</a:t>
            </a:r>
            <a:br>
              <a:rPr lang="en-US" sz="5400" dirty="0">
                <a:latin typeface="Gotham Medium" panose="02000603030000020004" pitchFamily="2" charset="0"/>
              </a:rPr>
            </a:br>
            <a:r>
              <a:rPr lang="en-US" sz="5400" dirty="0">
                <a:latin typeface="Gotham Medium" panose="02000603030000020004" pitchFamily="2" charset="0"/>
              </a:rPr>
              <a:t>OVERVIEW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2523703"/>
            <a:ext cx="10581564" cy="3917892"/>
          </a:xfrm>
        </p:spPr>
        <p:txBody>
          <a:bodyPr anchor="t">
            <a:normAutofit/>
          </a:bodyPr>
          <a:lstStyle/>
          <a:p>
            <a:pPr marL="347472" lvl="1" indent="-347472" algn="l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Five-minute presentation</a:t>
            </a:r>
          </a:p>
          <a:p>
            <a:pPr marL="347472" lvl="1" indent="-347472" algn="l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Feel free to invent and add material with discretion</a:t>
            </a:r>
          </a:p>
          <a:p>
            <a:pPr marL="347472" lvl="1" indent="-347472" algn="l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You may change slide titles</a:t>
            </a:r>
          </a:p>
          <a:p>
            <a:pPr marL="347472" lvl="1" indent="-347472" algn="l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Be creative, but be sure to include: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5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B56C3C52-4BB2-9E41-B49A-4284044248B0}"/>
              </a:ext>
            </a:extLst>
          </p:cNvPr>
          <p:cNvSpPr txBox="1">
            <a:spLocks/>
          </p:cNvSpPr>
          <p:nvPr/>
        </p:nvSpPr>
        <p:spPr>
          <a:xfrm>
            <a:off x="1896982" y="4279449"/>
            <a:ext cx="8720886" cy="1727298"/>
          </a:xfrm>
          <a:prstGeom prst="rect">
            <a:avLst/>
          </a:prstGeom>
        </p:spPr>
        <p:txBody>
          <a:bodyPr vert="horz" lIns="91440" tIns="45720" rIns="91440" bIns="45720" numCol="2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Title (first &amp; last slides)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Agenda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Company Profile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Product Objective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Product Description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38278685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TITLE &amp; AGENDA SLIDE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9123" y="1923350"/>
            <a:ext cx="5494675" cy="3917892"/>
          </a:xfrm>
        </p:spPr>
        <p:txBody>
          <a:bodyPr anchor="ctr"/>
          <a:lstStyle/>
          <a:p>
            <a:pPr marL="347472" indent="-347472" algn="l"/>
            <a:r>
              <a:rPr lang="en-US" b="1" dirty="0">
                <a:solidFill>
                  <a:srgbClr val="7030A0"/>
                </a:solidFill>
                <a:latin typeface="Proxima Nova Lt" panose="02000506030000020004" pitchFamily="50" charset="0"/>
              </a:rPr>
              <a:t>Title</a:t>
            </a:r>
          </a:p>
          <a:p>
            <a:pPr marL="347472" indent="-347472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Very similar to Milestones</a:t>
            </a:r>
          </a:p>
          <a:p>
            <a:pPr marL="347472" indent="-347472" algn="l"/>
            <a:r>
              <a:rPr lang="en-US" dirty="0">
                <a:solidFill>
                  <a:srgbClr val="7030A0"/>
                </a:solidFill>
                <a:latin typeface="Proxima Nova Lt" panose="02000506030000020004" pitchFamily="50" charset="0"/>
              </a:rPr>
              <a:t>Agenda</a:t>
            </a:r>
          </a:p>
          <a:p>
            <a:pPr marL="347472" indent="-347472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List order of content to be covered</a:t>
            </a:r>
          </a:p>
          <a:p>
            <a:pPr marL="347472" indent="-347472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No need to read aloud during presentation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6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69C2634-17EE-A14A-A2D6-95395A393010}"/>
              </a:ext>
            </a:extLst>
          </p:cNvPr>
          <p:cNvSpPr/>
          <p:nvPr/>
        </p:nvSpPr>
        <p:spPr>
          <a:xfrm>
            <a:off x="7483061" y="5300078"/>
            <a:ext cx="269016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Proxima Nova Rg" panose="02000506030000020004" pitchFamily="2" charset="0"/>
              </a:rPr>
              <a:t>Figure 1: Title Slide Example</a:t>
            </a:r>
          </a:p>
        </p:txBody>
      </p:sp>
      <p:pic>
        <p:nvPicPr>
          <p:cNvPr id="11" name="Picture 10" descr="A screenshot of a cell phone&#10;&#10;Description automatically generated">
            <a:extLst>
              <a:ext uri="{FF2B5EF4-FFF2-40B4-BE49-F238E27FC236}">
                <a16:creationId xmlns:a16="http://schemas.microsoft.com/office/drawing/2014/main" id="{30E14887-E48F-1841-AE1B-8C1A362966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835" b="4954"/>
          <a:stretch/>
        </p:blipFill>
        <p:spPr>
          <a:xfrm>
            <a:off x="6313541" y="2464513"/>
            <a:ext cx="5029200" cy="2835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210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COMPANY PROFILE SLIDE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25308" y="1923350"/>
            <a:ext cx="5559341" cy="3917892"/>
          </a:xfrm>
        </p:spPr>
        <p:txBody>
          <a:bodyPr anchor="ctr">
            <a:normAutofit/>
          </a:bodyPr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Founding of company and mission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Introduce team member’s qualifications &amp; roles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Qualifications should be real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Practice selling your experience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Many teams choose to utilize headshots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BD6F0A9-392B-481B-AF3C-7844ED63C95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7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850E341-80F1-4A45-AF1B-AEB4D1151528}"/>
              </a:ext>
            </a:extLst>
          </p:cNvPr>
          <p:cNvSpPr/>
          <p:nvPr/>
        </p:nvSpPr>
        <p:spPr>
          <a:xfrm>
            <a:off x="1463589" y="5493364"/>
            <a:ext cx="384111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Proxima Nova Rg" panose="02000506030000020004" pitchFamily="2" charset="0"/>
              </a:rPr>
              <a:t>Figure 2: Company Profile Slide Example</a:t>
            </a:r>
          </a:p>
        </p:txBody>
      </p:sp>
      <p:pic>
        <p:nvPicPr>
          <p:cNvPr id="15" name="Picture 14" descr="A screenshot of a cell phone&#10;&#10;Description automatically generated">
            <a:extLst>
              <a:ext uri="{FF2B5EF4-FFF2-40B4-BE49-F238E27FC236}">
                <a16:creationId xmlns:a16="http://schemas.microsoft.com/office/drawing/2014/main" id="{99A65959-14EB-9A40-B6B8-551DC8E5DD1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103" b="5275"/>
          <a:stretch/>
        </p:blipFill>
        <p:spPr>
          <a:xfrm>
            <a:off x="869547" y="2289110"/>
            <a:ext cx="5029200" cy="3204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7689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9773" y="809107"/>
            <a:ext cx="11592454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PRODUCT OBJECTIVE SLIDES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8910" y="1923350"/>
            <a:ext cx="5514108" cy="4061814"/>
          </a:xfrm>
        </p:spPr>
        <p:txBody>
          <a:bodyPr anchor="ctr">
            <a:normAutofit/>
          </a:bodyPr>
          <a:lstStyle/>
          <a:p>
            <a:pPr marL="347472" indent="-347472" algn="l"/>
            <a:r>
              <a:rPr lang="en-US" dirty="0">
                <a:solidFill>
                  <a:srgbClr val="7030A0"/>
                </a:solidFill>
                <a:latin typeface="Proxima Nova Lt" panose="02000506030000020004" pitchFamily="50" charset="0"/>
              </a:rPr>
              <a:t>Problem Statement: </a:t>
            </a:r>
          </a:p>
          <a:p>
            <a:pPr marL="347472" indent="-347472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What is the purpose of your product?</a:t>
            </a:r>
          </a:p>
          <a:p>
            <a:pPr marL="347472" indent="-347472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Who does your product help?</a:t>
            </a:r>
          </a:p>
          <a:p>
            <a:pPr marL="347472" indent="-347472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What problem does your product solve?</a:t>
            </a:r>
          </a:p>
          <a:p>
            <a:pPr marL="347472" indent="-347472" algn="l"/>
            <a:r>
              <a:rPr lang="en-US" dirty="0">
                <a:solidFill>
                  <a:srgbClr val="7030A0"/>
                </a:solidFill>
                <a:latin typeface="Proxima Nova Lt" panose="02000506030000020004" pitchFamily="50" charset="0"/>
              </a:rPr>
              <a:t>Build Context: </a:t>
            </a:r>
          </a:p>
          <a:p>
            <a:pPr marL="347472" indent="-347472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Why should investors invest in your company/product? </a:t>
            </a:r>
          </a:p>
          <a:p>
            <a:pPr marL="347472" indent="-347472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How is your product unique?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8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FBE2E08-FAF8-1148-A08C-54008DFB2D13}"/>
              </a:ext>
            </a:extLst>
          </p:cNvPr>
          <p:cNvSpPr/>
          <p:nvPr/>
        </p:nvSpPr>
        <p:spPr>
          <a:xfrm>
            <a:off x="6945486" y="5282342"/>
            <a:ext cx="396294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3: Product Objective Slide Example</a:t>
            </a:r>
          </a:p>
        </p:txBody>
      </p:sp>
      <p:pic>
        <p:nvPicPr>
          <p:cNvPr id="15" name="Picture 14" descr="A screenshot of a cell phone&#10;&#10;Description automatically generated">
            <a:extLst>
              <a:ext uri="{FF2B5EF4-FFF2-40B4-BE49-F238E27FC236}">
                <a16:creationId xmlns:a16="http://schemas.microsoft.com/office/drawing/2014/main" id="{65A65853-A8BE-2E4D-BAA4-605CA847070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273" b="5215"/>
          <a:stretch/>
        </p:blipFill>
        <p:spPr>
          <a:xfrm>
            <a:off x="6412358" y="2457051"/>
            <a:ext cx="5029200" cy="2813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5070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495</Words>
  <Application>Microsoft Office PowerPoint</Application>
  <PresentationFormat>Widescreen</PresentationFormat>
  <Paragraphs>93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Gotham Medium</vt:lpstr>
      <vt:lpstr>Calibri Light</vt:lpstr>
      <vt:lpstr>Arial</vt:lpstr>
      <vt:lpstr>Calibri</vt:lpstr>
      <vt:lpstr>Proxima Nova Rg</vt:lpstr>
      <vt:lpstr>Proxima Nova Lt</vt:lpstr>
      <vt:lpstr>Office Theme</vt:lpstr>
      <vt:lpstr>HOW TO GIVE A  FINAL PRESENTATION (VIRTUAL)</vt:lpstr>
      <vt:lpstr>AGENDA</vt:lpstr>
      <vt:lpstr>SUBMISSION INSTRUCTIONS</vt:lpstr>
      <vt:lpstr>PowerPoint Presentation</vt:lpstr>
      <vt:lpstr>FINAL PRESENTATION OVERVIEW</vt:lpstr>
      <vt:lpstr>FINAL PRESENTATION OVERVIEW</vt:lpstr>
      <vt:lpstr>TITLE &amp; AGENDA SLIDE</vt:lpstr>
      <vt:lpstr>COMPANY PROFILE SLIDE</vt:lpstr>
      <vt:lpstr>PRODUCT OBJECTIVE SLIDES</vt:lpstr>
      <vt:lpstr>PRODUCT DESCRIPTION SLIDES</vt:lpstr>
      <vt:lpstr>CONCLUSION SLIDE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 LINE TITLE</dc:title>
  <dc:creator>Amanda Zhou</dc:creator>
  <cp:lastModifiedBy>Amanda Zhou</cp:lastModifiedBy>
  <cp:revision>42</cp:revision>
  <dcterms:created xsi:type="dcterms:W3CDTF">2019-06-25T23:10:16Z</dcterms:created>
  <dcterms:modified xsi:type="dcterms:W3CDTF">2020-07-16T23:16:38Z</dcterms:modified>
  <cp:contentStatus/>
</cp:coreProperties>
</file>