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9" r:id="rId3"/>
    <p:sldId id="261" r:id="rId4"/>
    <p:sldId id="266" r:id="rId5"/>
    <p:sldId id="267" r:id="rId6"/>
    <p:sldId id="268" r:id="rId7"/>
    <p:sldId id="264" r:id="rId8"/>
  </p:sldIdLst>
  <p:sldSz cx="12192000" cy="6858000"/>
  <p:notesSz cx="6858000" cy="9144000"/>
  <p:embeddedFontLst>
    <p:embeddedFont>
      <p:font typeface="Gotham Medium" panose="02000604030000020004" pitchFamily="50" charset="0"/>
      <p:regular r:id="rId9"/>
    </p:embeddedFont>
    <p:embeddedFont>
      <p:font typeface="Proxima Nova Rg" panose="02000506030000020004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Proxima Nova Lt" panose="02000506030000020004" pitchFamily="50" charset="0"/>
      <p:regular r:id="rId18"/>
    </p:embeddedFont>
    <p:embeddedFont>
      <p:font typeface="Calibri Light" panose="020F0302020204030204" pitchFamily="34" charset="0"/>
      <p:regular r:id="rId19"/>
      <p: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74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uides.nyu.edu/citations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s://manual.eg.poly.edu/images/b/b8/EG_1003_Writing_Style_Guide.doc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hyperlink" Target="https://libguides.com.edu/c.php?g=649172&amp;p=4554037" TargetMode="External"/><Relationship Id="rId4" Type="http://schemas.openxmlformats.org/officeDocument/2006/relationships/hyperlink" Target="https://owl.purdue.edu/owl/purdue_owl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10930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CITING 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RECITATION </a:t>
            </a:r>
            <a:r>
              <a:rPr lang="en-US" dirty="0" smtClean="0">
                <a:latin typeface="Proxima Nova Rg" panose="02000506030000020004" pitchFamily="2" charset="0"/>
              </a:rPr>
              <a:t>2</a:t>
            </a:r>
            <a:endParaRPr lang="en-US" dirty="0">
              <a:latin typeface="Proxima Nova Rg" panose="02000506030000020004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EBB8404C-AB93-4497-88F0-73710D361A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PARAPHRASING CONTENT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281D3E1-EE18-420B-BDC5-B656FF4650B4}"/>
              </a:ext>
            </a:extLst>
          </p:cNvPr>
          <p:cNvSpPr/>
          <p:nvPr/>
        </p:nvSpPr>
        <p:spPr>
          <a:xfrm>
            <a:off x="815788" y="2294965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354ADB0-6A7F-4F14-979C-0CF663326780}"/>
              </a:ext>
            </a:extLst>
          </p:cNvPr>
          <p:cNvSpPr/>
          <p:nvPr/>
        </p:nvSpPr>
        <p:spPr>
          <a:xfrm>
            <a:off x="6320118" y="2294965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756F8A2-8C7A-4885-89C8-03AEA3F6CCF0}"/>
              </a:ext>
            </a:extLst>
          </p:cNvPr>
          <p:cNvSpPr txBox="1"/>
          <p:nvPr/>
        </p:nvSpPr>
        <p:spPr>
          <a:xfrm>
            <a:off x="815788" y="2697068"/>
            <a:ext cx="50560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otham Medium" pitchFamily="2" charset="-128"/>
                <a:ea typeface="Gotham Medium" pitchFamily="2" charset="-128"/>
              </a:rPr>
              <a:t>PARAPHRASING</a:t>
            </a:r>
          </a:p>
          <a:p>
            <a:pPr algn="ctr"/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algn="ctr"/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Presenting the ideas and information you have read in your own words</a:t>
            </a:r>
            <a:endParaRPr lang="en-US" dirty="0">
              <a:latin typeface="Proxima Nova Rg" panose="02000506030000020004" pitchFamily="2" charset="0"/>
              <a:ea typeface="Gotham Book" pitchFamily="2" charset="-12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CA95C0B-841B-475E-ACC0-40A55DB70868}"/>
              </a:ext>
            </a:extLst>
          </p:cNvPr>
          <p:cNvSpPr txBox="1"/>
          <p:nvPr/>
        </p:nvSpPr>
        <p:spPr>
          <a:xfrm>
            <a:off x="6320118" y="2697068"/>
            <a:ext cx="50560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otham Medium" pitchFamily="2" charset="-128"/>
                <a:ea typeface="Gotham Medium" pitchFamily="2" charset="-128"/>
              </a:rPr>
              <a:t>QUOTING</a:t>
            </a:r>
          </a:p>
          <a:p>
            <a:pPr algn="ctr"/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algn="ctr"/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Copying short sentences/passages word for word and placing it between quotation marks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86D22B0-2F44-45C8-B8FC-8FEF9AED543F}"/>
              </a:ext>
            </a:extLst>
          </p:cNvPr>
          <p:cNvSpPr txBox="1"/>
          <p:nvPr/>
        </p:nvSpPr>
        <p:spPr>
          <a:xfrm>
            <a:off x="815788" y="5038163"/>
            <a:ext cx="5056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Rewording what’s said in the lab manual adds your voice to the report and allows you to retain the information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63CA5C9-3305-4390-8D3A-DCC2C10B744A}"/>
              </a:ext>
            </a:extLst>
          </p:cNvPr>
          <p:cNvSpPr txBox="1"/>
          <p:nvPr/>
        </p:nvSpPr>
        <p:spPr>
          <a:xfrm>
            <a:off x="6320118" y="5038163"/>
            <a:ext cx="505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The manual, while useful, is not succinct enough to quote word-for-word</a:t>
            </a:r>
          </a:p>
        </p:txBody>
      </p:sp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E8394950-6D2A-4D6C-BCB4-98E964446B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IN-TEXT CITATIONS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48050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When paraphrasing, put the author’s last name and year of publication in parentheses after the quoted or paraphrased material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e.g. (Anderson, 2011)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If the source material has no author, use the publishing organization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e.g. (NYU Tandon, 2019)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A1949274-8FEF-4938-AB55-7F5999D0FC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EXAMPLES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48050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Lead-in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According to NYU Tandon (2019), a boom is used to move objects heavier than itself by distributing weight over the length of the boom.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Parenthetical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 boom is used to move objects heavier than itself by distributing weight over the length of the boom (NYU Tandon, 2019).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85CF8C74-6CD0-4B36-A325-D4B9CC9180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655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WORKS CITED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48050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EG, like many departments has our own citation style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The style you use for complete citations at the end of a lab report should look like this: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NYU Tandon. 2019. “Lab 2: Boom Construction Competition.” 2019. Accessed 1 November 2019 from manual.eg.poly.edu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A279D128-E2A0-4262-AEFE-507E11CF7E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68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48050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hlinkClick r:id="rId2"/>
              </a:rPr>
              <a:t>EG1003 Style Guide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hlinkClick r:id="rId3"/>
              </a:rPr>
              <a:t>NYU Libraries Citation Style Guide 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hlinkClick r:id="rId4"/>
              </a:rPr>
              <a:t>Purdue OWL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hlinkClick r:id="rId5"/>
              </a:rPr>
              <a:t>Google Scholar</a:t>
            </a: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5A445F0-FC3E-4F35-8340-74DDC893C2B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555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6F1451CA-91F8-4A62-B423-D374DC64B9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243</Words>
  <Application>Microsoft Office PowerPoint</Application>
  <PresentationFormat>Widescreen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Gotham Medium</vt:lpstr>
      <vt:lpstr>Arial</vt:lpstr>
      <vt:lpstr>Proxima Nova Rg</vt:lpstr>
      <vt:lpstr>Calibri</vt:lpstr>
      <vt:lpstr>Gotham Book</vt:lpstr>
      <vt:lpstr>Proxima Nova Lt</vt:lpstr>
      <vt:lpstr>Calibri Light</vt:lpstr>
      <vt:lpstr>Office Theme</vt:lpstr>
      <vt:lpstr>CITING SOURCES</vt:lpstr>
      <vt:lpstr>PARAPHRASING CONTENT</vt:lpstr>
      <vt:lpstr>IN-TEXT CITATIONS</vt:lpstr>
      <vt:lpstr>EXAMPLES</vt:lpstr>
      <vt:lpstr>WORKS CITED</vt:lpstr>
      <vt:lpstr>RESOURCES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Admin</cp:lastModifiedBy>
  <cp:revision>26</cp:revision>
  <dcterms:created xsi:type="dcterms:W3CDTF">2019-06-25T23:10:16Z</dcterms:created>
  <dcterms:modified xsi:type="dcterms:W3CDTF">2020-09-02T21:55:46Z</dcterms:modified>
</cp:coreProperties>
</file>