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Proxima Nova Lt" panose="02000506030000020004" pitchFamily="50" charset="0"/>
      <p:regular r:id="rId9"/>
    </p:embeddedFont>
    <p:embeddedFont>
      <p:font typeface="Proxima Nova Rg" panose="0200050603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anose="02000604030000020004" pitchFamily="50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</a:t>
            </a:r>
            <a:r>
              <a:rPr lang="en-US" sz="2400" dirty="0" smtClean="0">
                <a:latin typeface="Proxima Nova Rg" panose="02000506030000020004" pitchFamily="2" charset="0"/>
              </a:rPr>
              <a:t>2020. </a:t>
            </a:r>
            <a:r>
              <a:rPr lang="en-US" sz="2400" dirty="0">
                <a:latin typeface="Proxima Nova Rg" panose="02000506030000020004" pitchFamily="2" charset="0"/>
              </a:rPr>
              <a:t>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</a:t>
            </a:r>
            <a:r>
              <a:rPr lang="en-US" sz="2400" dirty="0" smtClean="0">
                <a:latin typeface="Proxima Nova Rg" panose="02000506030000020004" pitchFamily="2" charset="0"/>
              </a:rPr>
              <a:t>2020 </a:t>
            </a:r>
            <a:r>
              <a:rPr lang="en-US" sz="2400" dirty="0">
                <a:latin typeface="Proxima Nova Rg" panose="02000506030000020004" pitchFamily="2" charset="0"/>
              </a:rPr>
              <a:t>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Proxima Nova Lt</vt:lpstr>
      <vt:lpstr>Proxima Nova Rg</vt:lpstr>
      <vt:lpstr>Gotham Book</vt:lpstr>
      <vt:lpstr>Calibri</vt:lpstr>
      <vt:lpstr>Gotham Medium</vt:lpstr>
      <vt:lpstr>Calibri Light</vt:lpstr>
      <vt:lpstr>Arial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28</cp:revision>
  <dcterms:created xsi:type="dcterms:W3CDTF">2019-06-25T23:10:16Z</dcterms:created>
  <dcterms:modified xsi:type="dcterms:W3CDTF">2020-09-15T14:57:16Z</dcterms:modified>
</cp:coreProperties>
</file>