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71" r:id="rId8"/>
    <p:sldId id="270" r:id="rId9"/>
    <p:sldId id="269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oxima Nova Rg" panose="02000506030000020004" pitchFamily="2" charset="0"/>
      <p:regular r:id="rId16"/>
    </p:embeddedFont>
    <p:embeddedFont>
      <p:font typeface="Proxima Nova Lt" panose="02000506030000020004" charset="0"/>
      <p:regular r:id="rId17"/>
      <p:bold r:id="rId18"/>
      <p:italic r:id="rId19"/>
      <p:boldItalic r:id="rId20"/>
    </p:embeddedFont>
    <p:embeddedFont>
      <p:font typeface="Gotham Medium" pitchFamily="50" charset="0"/>
      <p:regular r:id="rId21"/>
      <p: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Book" pitchFamily="50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</a:t>
            </a:r>
            <a:r>
              <a:rPr lang="en-US" sz="2400" dirty="0" smtClean="0">
                <a:latin typeface="Proxima Nova Rg" panose="02000506030000020004" pitchFamily="2" charset="0"/>
              </a:rPr>
              <a:t>2020. </a:t>
            </a:r>
            <a:r>
              <a:rPr lang="en-US" sz="2400" dirty="0">
                <a:latin typeface="Proxima Nova Rg" panose="02000506030000020004" pitchFamily="2" charset="0"/>
              </a:rPr>
              <a:t>“Lab 2: Boom Construction Competition.” </a:t>
            </a:r>
            <a:r>
              <a:rPr lang="en-US" sz="2400" dirty="0" smtClean="0">
                <a:latin typeface="Proxima Nova Rg" panose="02000506030000020004" pitchFamily="2" charset="0"/>
              </a:rPr>
              <a:t>Accessed </a:t>
            </a:r>
            <a:r>
              <a:rPr lang="en-US" sz="2400" dirty="0">
                <a:latin typeface="Proxima Nova Rg" panose="02000506030000020004" pitchFamily="2" charset="0"/>
              </a:rPr>
              <a:t>1 November </a:t>
            </a:r>
            <a:r>
              <a:rPr lang="en-US" sz="2400" dirty="0" smtClean="0">
                <a:latin typeface="Proxima Nova Rg" panose="02000506030000020004" pitchFamily="2" charset="0"/>
              </a:rPr>
              <a:t>2020 </a:t>
            </a:r>
            <a:r>
              <a:rPr lang="en-US" sz="2400" dirty="0">
                <a:latin typeface="Proxima Nova Rg" panose="02000506030000020004" pitchFamily="2" charset="0"/>
              </a:rPr>
              <a:t>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PARAGRAPHS &amp; LANGUAGE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96" y="1857604"/>
            <a:ext cx="4985416" cy="3917892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 smtClean="0">
                <a:latin typeface="Proxima Nova Rg" panose="02000506030000020004" pitchFamily="50" charset="0"/>
                <a:ea typeface="Gotham Book" pitchFamily="2" charset="-128"/>
              </a:rPr>
              <a:t>Paragraphs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asic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New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topic, new 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paragraph</a:t>
            </a:r>
            <a:endParaRPr lang="en-US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831167" y="1923350"/>
            <a:ext cx="606106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Proxima Nova Rg" panose="02000506030000020004" pitchFamily="50" charset="0"/>
                <a:ea typeface="Gotham Book" pitchFamily="2" charset="-128"/>
              </a:rPr>
              <a:t>Language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 with data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EG Lab Manual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Be concise, clear, &amp; professional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4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INTRODUCTIONS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specifications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 </a:t>
            </a: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(cite EG Lab Manual)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Explain the competition if it is a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co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mpetition lab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strategy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Otherwise explain objectives of the lab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figures </a:t>
            </a: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from the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manual or alternatives from reputable sources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384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Proxima Nova Rg</vt:lpstr>
      <vt:lpstr>Proxima Nova Lt</vt:lpstr>
      <vt:lpstr>Gotham Medium</vt:lpstr>
      <vt:lpstr>Calibri Light</vt:lpstr>
      <vt:lpstr>Arial</vt:lpstr>
      <vt:lpstr>Gotham Book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PARAGRAPHS &amp; LANGUAGE</vt:lpstr>
      <vt:lpstr>INTRODUCTIONS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31</cp:revision>
  <dcterms:created xsi:type="dcterms:W3CDTF">2019-06-25T23:10:16Z</dcterms:created>
  <dcterms:modified xsi:type="dcterms:W3CDTF">2022-09-02T22:22:14Z</dcterms:modified>
</cp:coreProperties>
</file>