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9" r:id="rId4"/>
    <p:sldId id="280" r:id="rId5"/>
    <p:sldId id="283" r:id="rId6"/>
    <p:sldId id="282" r:id="rId7"/>
    <p:sldId id="28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Honesty and Plagiarism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Severe penalties at NYU SOE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Zeroes on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Failure of courses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Reported to student affairs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Worse penalties in industry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Civil penalties (lawsuits)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Criminal penalties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End your career</a:t>
            </a:r>
            <a:endParaRPr lang="en-US" sz="24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National Society of Professional Engineers (NSPE) Code </a:t>
            </a:r>
            <a:r>
              <a:rPr lang="en-US" sz="2800" dirty="0" smtClean="0"/>
              <a:t>of Ethics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Hold paramount the safety, health, and welfare of the public.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Perform </a:t>
            </a:r>
            <a:r>
              <a:rPr lang="en-US" sz="2400" dirty="0" smtClean="0"/>
              <a:t>services only in areas of their competence.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Issue public statements only in an objective and truthful manner.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Act for each employer or client as faithful agents or trustees.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b="1" dirty="0" smtClean="0"/>
              <a:t>Avoid deceptive acts.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Conduct themselves honorably, responsibly, ethically, and lawfully so as to enhance the honor, reputation, and usefulness of the profession.</a:t>
            </a:r>
          </a:p>
        </p:txBody>
      </p:sp>
    </p:spTree>
    <p:extLst>
      <p:ext uri="{BB962C8B-B14F-4D97-AF65-F5344CB8AC3E}">
        <p14:creationId xmlns:p14="http://schemas.microsoft.com/office/powerpoint/2010/main" val="40487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NYU Tandon Academic 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Definition: misrepresentation, deception, dishonesty, or any act of falsification to influence academic evaluation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Cheating: violating rules during examination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Fabrication: falsifying data or citations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Plagiarism: failure to attribute credit for borrowed information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Unauthorized collaboration: group work on individual projects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Duplicating work: using one project for more than one class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Forgery: altering any academic document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710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EG 1003 Plagiarism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Software will be used to compare your work with previous students’ submissions, peer submissions, and other 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first time you are caught plagiarizing on a lab report or presentation, </a:t>
            </a:r>
            <a:r>
              <a:rPr lang="en-US" sz="2800" b="1" dirty="0" smtClean="0"/>
              <a:t>you will get a zero</a:t>
            </a:r>
            <a:r>
              <a:rPr lang="en-US" sz="2800" dirty="0" smtClean="0"/>
              <a:t> (both TA and WC grades)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second time, </a:t>
            </a:r>
            <a:r>
              <a:rPr lang="en-US" sz="2800" b="1" dirty="0" smtClean="0"/>
              <a:t>YOU FAIL EG 1003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25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Strategies to Avoid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Due to workload, it is tempting to copy other work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Start working early so that time is not a concern for completing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You must be willing to put in hard work and effort to be an engineer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Avoid asking classmates for assignments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 not search online databases for assignments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CITE THE LAB MANUAL AND OTHER SOURCES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07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Use and cite EG website regularly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Full citation in Works Cited or References section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New York University Tandon School of Engineering. (2016). “Lab 11: Heat Transfer and Thermal Insulation.” EG 1003 Online Lab Manual. Accessed 6 January </a:t>
            </a:r>
            <a:r>
              <a:rPr lang="en-US" sz="2400" dirty="0" smtClean="0"/>
              <a:t>2016 </a:t>
            </a:r>
            <a:r>
              <a:rPr lang="en-US" sz="2400" dirty="0" smtClean="0"/>
              <a:t>from manual.eg.poly.edu.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In-text citation near the information used (NYU SOE, 2016)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06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Honesty and </a:t>
            </a:r>
            <a:r>
              <a:rPr lang="en-US" dirty="0" smtClean="0"/>
              <a:t>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140</TotalTime>
  <Words>380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MS PGothic</vt:lpstr>
      <vt:lpstr>Arial</vt:lpstr>
      <vt:lpstr>EG template</vt:lpstr>
      <vt:lpstr>Academic Honesty and Plagiarism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User</cp:lastModifiedBy>
  <cp:revision>143</cp:revision>
  <dcterms:created xsi:type="dcterms:W3CDTF">2016-01-08T20:46:43Z</dcterms:created>
  <dcterms:modified xsi:type="dcterms:W3CDTF">2016-01-21T01:44:09Z</dcterms:modified>
</cp:coreProperties>
</file>