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3030000020004" pitchFamily="2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</a:t>
            </a:r>
            <a:r>
              <a:rPr lang="en-US" sz="2400" baseline="30000" dirty="0">
                <a:latin typeface="Proxima Nova Lt" panose="02000506030000020004" pitchFamily="50" charset="0"/>
              </a:rPr>
              <a:t>nd</a:t>
            </a:r>
            <a:r>
              <a:rPr lang="en-US" sz="2400" dirty="0">
                <a:latin typeface="Proxima Nova Lt" panose="02000506030000020004" pitchFamily="50" charset="0"/>
              </a:rPr>
              <a:t>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20" y="1962539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676613" y="2501989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386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Calibri</vt:lpstr>
      <vt:lpstr>Calibri Light</vt:lpstr>
      <vt:lpstr>Arial</vt:lpstr>
      <vt:lpstr>Proxima Nova Lt</vt:lpstr>
      <vt:lpstr>Proxima Nova Rg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39</cp:revision>
  <dcterms:created xsi:type="dcterms:W3CDTF">2019-06-25T23:10:16Z</dcterms:created>
  <dcterms:modified xsi:type="dcterms:W3CDTF">2020-02-27T15:56:02Z</dcterms:modified>
</cp:coreProperties>
</file>