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9" r:id="rId4"/>
    <p:sldId id="280" r:id="rId5"/>
    <p:sldId id="261" r:id="rId6"/>
    <p:sldId id="282" r:id="rId7"/>
    <p:sldId id="292" r:id="rId8"/>
    <p:sldId id="293" r:id="rId9"/>
    <p:sldId id="296" r:id="rId10"/>
    <p:sldId id="297" r:id="rId11"/>
    <p:sldId id="294" r:id="rId12"/>
    <p:sldId id="295" r:id="rId13"/>
    <p:sldId id="283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Gotham Medium" panose="02000604030000020004" pitchFamily="50" charset="0"/>
      <p:regular r:id="rId23"/>
      <p:italic r:id="rId24"/>
    </p:embeddedFont>
    <p:embeddedFont>
      <p:font typeface="Proxima Nova Lt" panose="02000506030000020004" pitchFamily="50" charset="0"/>
      <p:bold r:id="rId25"/>
    </p:embeddedFont>
    <p:embeddedFont>
      <p:font typeface="Proxima Nova Rg" panose="02000506030000020004" pitchFamily="2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ED7D31"/>
    <a:srgbClr val="57068C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29" autoAdjust="0"/>
    <p:restoredTop sz="94660"/>
  </p:normalViewPr>
  <p:slideViewPr>
    <p:cSldViewPr snapToGrid="0">
      <p:cViewPr varScale="1">
        <p:scale>
          <a:sx n="89" d="100"/>
          <a:sy n="89" d="100"/>
        </p:scale>
        <p:origin x="69" y="1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DC9F30-172A-874F-83A3-8F2CE3EE3472}" type="doc">
      <dgm:prSet loTypeId="urn:microsoft.com/office/officeart/2005/8/layout/target1" loCatId="" qsTypeId="urn:microsoft.com/office/officeart/2005/8/quickstyle/simple1" qsCatId="simple" csTypeId="urn:microsoft.com/office/officeart/2005/8/colors/accent1_2" csCatId="accent1" phldr="1"/>
      <dgm:spPr/>
    </dgm:pt>
    <dgm:pt modelId="{70D28132-C3C2-BC47-B7F5-FEFC08A0A981}">
      <dgm:prSet phldrT="[Text]" custT="1"/>
      <dgm:spPr/>
      <dgm:t>
        <a:bodyPr/>
        <a:lstStyle/>
        <a:p>
          <a:pPr algn="ctr"/>
          <a:r>
            <a:rPr lang="en-US" sz="2400" b="1" i="0" dirty="0">
              <a:solidFill>
                <a:schemeClr val="accent2"/>
              </a:solidFill>
              <a:latin typeface="Proxima Nova Rg" panose="02000506030000020004" pitchFamily="2" charset="0"/>
            </a:rPr>
            <a:t>Benchmark </a:t>
          </a:r>
        </a:p>
        <a:p>
          <a:pPr algn="ctr"/>
          <a:r>
            <a:rPr lang="en-US" sz="2400" b="1" i="0" dirty="0">
              <a:solidFill>
                <a:schemeClr val="accent2"/>
              </a:solidFill>
              <a:latin typeface="Proxima Nova Rg" panose="02000506030000020004" pitchFamily="2" charset="0"/>
            </a:rPr>
            <a:t>B</a:t>
          </a:r>
        </a:p>
      </dgm:t>
    </dgm:pt>
    <dgm:pt modelId="{65ACE2E5-165A-4E4C-8989-5A751DE65419}" type="parTrans" cxnId="{A942CA62-FCEA-1346-BBE2-A08F4F81908E}">
      <dgm:prSet/>
      <dgm:spPr/>
      <dgm:t>
        <a:bodyPr/>
        <a:lstStyle/>
        <a:p>
          <a:endParaRPr lang="en-US"/>
        </a:p>
      </dgm:t>
    </dgm:pt>
    <dgm:pt modelId="{0E8C2297-3D97-5846-B3AD-0500F2822B92}" type="sibTrans" cxnId="{A942CA62-FCEA-1346-BBE2-A08F4F81908E}">
      <dgm:prSet/>
      <dgm:spPr/>
      <dgm:t>
        <a:bodyPr/>
        <a:lstStyle/>
        <a:p>
          <a:endParaRPr lang="en-US"/>
        </a:p>
      </dgm:t>
    </dgm:pt>
    <dgm:pt modelId="{98DA9D3F-4D02-9B4C-AE23-9A7727D58F22}">
      <dgm:prSet phldrT="[Text]" custT="1"/>
      <dgm:spPr/>
      <dgm:t>
        <a:bodyPr/>
        <a:lstStyle/>
        <a:p>
          <a:pPr algn="ctr"/>
          <a:r>
            <a:rPr lang="en-US" sz="2400" b="0" i="0" dirty="0">
              <a:solidFill>
                <a:schemeClr val="accent6"/>
              </a:solidFill>
              <a:latin typeface="Proxima Nova Lt" panose="02000506030000020004" pitchFamily="50" charset="0"/>
            </a:rPr>
            <a:t>Benchmark </a:t>
          </a:r>
        </a:p>
        <a:p>
          <a:pPr algn="ctr"/>
          <a:r>
            <a:rPr lang="en-US" sz="2400" b="0" i="0" dirty="0">
              <a:solidFill>
                <a:schemeClr val="accent6"/>
              </a:solidFill>
              <a:latin typeface="Proxima Nova Lt" panose="02000506030000020004" pitchFamily="50" charset="0"/>
            </a:rPr>
            <a:t>A</a:t>
          </a:r>
        </a:p>
      </dgm:t>
    </dgm:pt>
    <dgm:pt modelId="{0D6C1C39-B3A4-A549-A2F4-593E8DAFAE25}" type="sibTrans" cxnId="{48CAEAA9-4F1E-C34B-9FEB-DF05498BBF67}">
      <dgm:prSet/>
      <dgm:spPr/>
      <dgm:t>
        <a:bodyPr/>
        <a:lstStyle/>
        <a:p>
          <a:endParaRPr lang="en-US"/>
        </a:p>
      </dgm:t>
    </dgm:pt>
    <dgm:pt modelId="{7E487198-99A2-AE45-A56B-D0979E1F8476}" type="parTrans" cxnId="{48CAEAA9-4F1E-C34B-9FEB-DF05498BBF67}">
      <dgm:prSet/>
      <dgm:spPr/>
      <dgm:t>
        <a:bodyPr/>
        <a:lstStyle/>
        <a:p>
          <a:endParaRPr lang="en-US"/>
        </a:p>
      </dgm:t>
    </dgm:pt>
    <dgm:pt modelId="{AC5C4195-BB91-F14F-9A13-313A08C3D286}" type="pres">
      <dgm:prSet presAssocID="{87DC9F30-172A-874F-83A3-8F2CE3EE3472}" presName="composite" presStyleCnt="0">
        <dgm:presLayoutVars>
          <dgm:chMax val="5"/>
          <dgm:dir/>
          <dgm:resizeHandles val="exact"/>
        </dgm:presLayoutVars>
      </dgm:prSet>
      <dgm:spPr/>
    </dgm:pt>
    <dgm:pt modelId="{EACB4562-73E1-EA45-A29D-F9F606A89316}" type="pres">
      <dgm:prSet presAssocID="{98DA9D3F-4D02-9B4C-AE23-9A7727D58F22}" presName="circle1" presStyleLbl="lnNode1" presStyleIdx="0" presStyleCnt="2" custLinFactNeighborX="4733" custLinFactNeighborY="-3706"/>
      <dgm:spPr>
        <a:solidFill>
          <a:schemeClr val="accent6"/>
        </a:solidFill>
      </dgm:spPr>
    </dgm:pt>
    <dgm:pt modelId="{4EBA43BA-A646-FD40-B566-702DAD366697}" type="pres">
      <dgm:prSet presAssocID="{98DA9D3F-4D02-9B4C-AE23-9A7727D58F22}" presName="text1" presStyleLbl="revTx" presStyleIdx="0" presStyleCnt="2" custScaleX="127773" custLinFactNeighborX="-17111" custLinFactNeighborY="1913">
        <dgm:presLayoutVars>
          <dgm:bulletEnabled val="1"/>
        </dgm:presLayoutVars>
      </dgm:prSet>
      <dgm:spPr/>
    </dgm:pt>
    <dgm:pt modelId="{9AA57AB6-F4F1-074A-9222-6D1DA12AEEE3}" type="pres">
      <dgm:prSet presAssocID="{98DA9D3F-4D02-9B4C-AE23-9A7727D58F22}" presName="line1" presStyleLbl="callout" presStyleIdx="0" presStyleCnt="4"/>
      <dgm:spPr/>
    </dgm:pt>
    <dgm:pt modelId="{AED0CF4B-78B6-D146-AE9F-94BC4C6441F3}" type="pres">
      <dgm:prSet presAssocID="{98DA9D3F-4D02-9B4C-AE23-9A7727D58F22}" presName="d1" presStyleLbl="callout" presStyleIdx="1" presStyleCnt="4"/>
      <dgm:spPr/>
    </dgm:pt>
    <dgm:pt modelId="{6CC04BCC-59CD-BB4D-A591-86FAAE7E2B53}" type="pres">
      <dgm:prSet presAssocID="{70D28132-C3C2-BC47-B7F5-FEFC08A0A981}" presName="circle2" presStyleLbl="lnNode1" presStyleIdx="1" presStyleCnt="2" custLinFactNeighborX="1658" custLinFactNeighborY="0"/>
      <dgm:spPr>
        <a:solidFill>
          <a:schemeClr val="accent2"/>
        </a:solidFill>
      </dgm:spPr>
    </dgm:pt>
    <dgm:pt modelId="{2FB11429-95DE-0F46-BB1B-21074D619DCF}" type="pres">
      <dgm:prSet presAssocID="{70D28132-C3C2-BC47-B7F5-FEFC08A0A981}" presName="text2" presStyleLbl="revTx" presStyleIdx="1" presStyleCnt="2" custScaleX="120063" custLinFactNeighborX="-16542" custLinFactNeighborY="21">
        <dgm:presLayoutVars>
          <dgm:bulletEnabled val="1"/>
        </dgm:presLayoutVars>
      </dgm:prSet>
      <dgm:spPr/>
    </dgm:pt>
    <dgm:pt modelId="{76516D5D-8B5F-6E44-9545-3EA448DE0646}" type="pres">
      <dgm:prSet presAssocID="{70D28132-C3C2-BC47-B7F5-FEFC08A0A981}" presName="line2" presStyleLbl="callout" presStyleIdx="2" presStyleCnt="4"/>
      <dgm:spPr/>
    </dgm:pt>
    <dgm:pt modelId="{0A9D5E08-93B3-FF49-99BC-B054D92C8A24}" type="pres">
      <dgm:prSet presAssocID="{70D28132-C3C2-BC47-B7F5-FEFC08A0A981}" presName="d2" presStyleLbl="callout" presStyleIdx="3" presStyleCnt="4"/>
      <dgm:spPr/>
    </dgm:pt>
  </dgm:ptLst>
  <dgm:cxnLst>
    <dgm:cxn modelId="{1059733A-8BC1-5842-B573-0677B92E0AAF}" type="presOf" srcId="{98DA9D3F-4D02-9B4C-AE23-9A7727D58F22}" destId="{4EBA43BA-A646-FD40-B566-702DAD366697}" srcOrd="0" destOrd="0" presId="urn:microsoft.com/office/officeart/2005/8/layout/target1"/>
    <dgm:cxn modelId="{A942CA62-FCEA-1346-BBE2-A08F4F81908E}" srcId="{87DC9F30-172A-874F-83A3-8F2CE3EE3472}" destId="{70D28132-C3C2-BC47-B7F5-FEFC08A0A981}" srcOrd="1" destOrd="0" parTransId="{65ACE2E5-165A-4E4C-8989-5A751DE65419}" sibTransId="{0E8C2297-3D97-5846-B3AD-0500F2822B92}"/>
    <dgm:cxn modelId="{48CAEAA9-4F1E-C34B-9FEB-DF05498BBF67}" srcId="{87DC9F30-172A-874F-83A3-8F2CE3EE3472}" destId="{98DA9D3F-4D02-9B4C-AE23-9A7727D58F22}" srcOrd="0" destOrd="0" parTransId="{7E487198-99A2-AE45-A56B-D0979E1F8476}" sibTransId="{0D6C1C39-B3A4-A549-A2F4-593E8DAFAE25}"/>
    <dgm:cxn modelId="{E3A97ECF-797A-604B-B859-BC26095C35E6}" type="presOf" srcId="{70D28132-C3C2-BC47-B7F5-FEFC08A0A981}" destId="{2FB11429-95DE-0F46-BB1B-21074D619DCF}" srcOrd="0" destOrd="0" presId="urn:microsoft.com/office/officeart/2005/8/layout/target1"/>
    <dgm:cxn modelId="{7F79B7F8-5611-014E-ABCD-27F08C2590F0}" type="presOf" srcId="{87DC9F30-172A-874F-83A3-8F2CE3EE3472}" destId="{AC5C4195-BB91-F14F-9A13-313A08C3D286}" srcOrd="0" destOrd="0" presId="urn:microsoft.com/office/officeart/2005/8/layout/target1"/>
    <dgm:cxn modelId="{B8BD08D8-6F7C-6F4E-9FFC-8DE54DC797E2}" type="presParOf" srcId="{AC5C4195-BB91-F14F-9A13-313A08C3D286}" destId="{EACB4562-73E1-EA45-A29D-F9F606A89316}" srcOrd="0" destOrd="0" presId="urn:microsoft.com/office/officeart/2005/8/layout/target1"/>
    <dgm:cxn modelId="{234AE22A-AA1E-994A-A7B6-E5B4218DCAA8}" type="presParOf" srcId="{AC5C4195-BB91-F14F-9A13-313A08C3D286}" destId="{4EBA43BA-A646-FD40-B566-702DAD366697}" srcOrd="1" destOrd="0" presId="urn:microsoft.com/office/officeart/2005/8/layout/target1"/>
    <dgm:cxn modelId="{443F9FFC-4D71-004D-822D-9261F4F0AEFF}" type="presParOf" srcId="{AC5C4195-BB91-F14F-9A13-313A08C3D286}" destId="{9AA57AB6-F4F1-074A-9222-6D1DA12AEEE3}" srcOrd="2" destOrd="0" presId="urn:microsoft.com/office/officeart/2005/8/layout/target1"/>
    <dgm:cxn modelId="{F104ED40-3EC9-974B-8158-D3FDB51889C9}" type="presParOf" srcId="{AC5C4195-BB91-F14F-9A13-313A08C3D286}" destId="{AED0CF4B-78B6-D146-AE9F-94BC4C6441F3}" srcOrd="3" destOrd="0" presId="urn:microsoft.com/office/officeart/2005/8/layout/target1"/>
    <dgm:cxn modelId="{B6F13D57-613D-0C4E-B823-303668801199}" type="presParOf" srcId="{AC5C4195-BB91-F14F-9A13-313A08C3D286}" destId="{6CC04BCC-59CD-BB4D-A591-86FAAE7E2B53}" srcOrd="4" destOrd="0" presId="urn:microsoft.com/office/officeart/2005/8/layout/target1"/>
    <dgm:cxn modelId="{6A47D83D-FE5E-D84B-BE3E-36D12E19F97A}" type="presParOf" srcId="{AC5C4195-BB91-F14F-9A13-313A08C3D286}" destId="{2FB11429-95DE-0F46-BB1B-21074D619DCF}" srcOrd="5" destOrd="0" presId="urn:microsoft.com/office/officeart/2005/8/layout/target1"/>
    <dgm:cxn modelId="{A79F1472-338F-B743-B9BC-C7D5F8E384FF}" type="presParOf" srcId="{AC5C4195-BB91-F14F-9A13-313A08C3D286}" destId="{76516D5D-8B5F-6E44-9545-3EA448DE0646}" srcOrd="6" destOrd="0" presId="urn:microsoft.com/office/officeart/2005/8/layout/target1"/>
    <dgm:cxn modelId="{E3600A30-DB78-4E46-86CD-C6CAD4BA388D}" type="presParOf" srcId="{AC5C4195-BB91-F14F-9A13-313A08C3D286}" destId="{0A9D5E08-93B3-FF49-99BC-B054D92C8A24}" srcOrd="7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DC9F30-172A-874F-83A3-8F2CE3EE3472}" type="doc">
      <dgm:prSet loTypeId="urn:microsoft.com/office/officeart/2005/8/layout/target1" loCatId="" qsTypeId="urn:microsoft.com/office/officeart/2005/8/quickstyle/simple1" qsCatId="simple" csTypeId="urn:microsoft.com/office/officeart/2005/8/colors/accent1_2" csCatId="accent1" phldr="1"/>
      <dgm:spPr/>
    </dgm:pt>
    <dgm:pt modelId="{98DA9D3F-4D02-9B4C-AE23-9A7727D58F22}">
      <dgm:prSet phldrT="[Text]" custT="1"/>
      <dgm:spPr>
        <a:noFill/>
      </dgm:spPr>
      <dgm:t>
        <a:bodyPr/>
        <a:lstStyle/>
        <a:p>
          <a:r>
            <a:rPr lang="en-US" sz="2400" b="0" i="0" dirty="0">
              <a:solidFill>
                <a:schemeClr val="accent6"/>
              </a:solidFill>
              <a:latin typeface="Proxima Nova Lt" panose="02000506030000020004" pitchFamily="50" charset="0"/>
            </a:rPr>
            <a:t>Benchmark A</a:t>
          </a:r>
        </a:p>
      </dgm:t>
    </dgm:pt>
    <dgm:pt modelId="{7E487198-99A2-AE45-A56B-D0979E1F8476}" type="parTrans" cxnId="{48CAEAA9-4F1E-C34B-9FEB-DF05498BBF67}">
      <dgm:prSet/>
      <dgm:spPr/>
      <dgm:t>
        <a:bodyPr/>
        <a:lstStyle/>
        <a:p>
          <a:endParaRPr lang="en-US"/>
        </a:p>
      </dgm:t>
    </dgm:pt>
    <dgm:pt modelId="{0D6C1C39-B3A4-A549-A2F4-593E8DAFAE25}" type="sibTrans" cxnId="{48CAEAA9-4F1E-C34B-9FEB-DF05498BBF67}">
      <dgm:prSet/>
      <dgm:spPr/>
      <dgm:t>
        <a:bodyPr/>
        <a:lstStyle/>
        <a:p>
          <a:endParaRPr lang="en-US"/>
        </a:p>
      </dgm:t>
    </dgm:pt>
    <dgm:pt modelId="{70D28132-C3C2-BC47-B7F5-FEFC08A0A981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b="0" i="0" dirty="0">
              <a:solidFill>
                <a:schemeClr val="accent2"/>
              </a:solidFill>
              <a:latin typeface="Proxima Nova Lt" panose="02000506030000020004" pitchFamily="50" charset="0"/>
            </a:rPr>
            <a:t>Benchmark B</a:t>
          </a:r>
        </a:p>
      </dgm:t>
    </dgm:pt>
    <dgm:pt modelId="{65ACE2E5-165A-4E4C-8989-5A751DE65419}" type="parTrans" cxnId="{A942CA62-FCEA-1346-BBE2-A08F4F81908E}">
      <dgm:prSet/>
      <dgm:spPr/>
      <dgm:t>
        <a:bodyPr/>
        <a:lstStyle/>
        <a:p>
          <a:endParaRPr lang="en-US"/>
        </a:p>
      </dgm:t>
    </dgm:pt>
    <dgm:pt modelId="{0E8C2297-3D97-5846-B3AD-0500F2822B92}" type="sibTrans" cxnId="{A942CA62-FCEA-1346-BBE2-A08F4F81908E}">
      <dgm:prSet/>
      <dgm:spPr/>
      <dgm:t>
        <a:bodyPr/>
        <a:lstStyle/>
        <a:p>
          <a:endParaRPr lang="en-US"/>
        </a:p>
      </dgm:t>
    </dgm:pt>
    <dgm:pt modelId="{E8F7EB68-3B17-B44D-B16A-54417A96C5E3}">
      <dgm:prSet custT="1"/>
      <dgm:spPr>
        <a:solidFill>
          <a:schemeClr val="bg1"/>
        </a:solidFill>
      </dgm:spPr>
      <dgm:t>
        <a:bodyPr/>
        <a:lstStyle/>
        <a:p>
          <a:r>
            <a:rPr lang="en-US" sz="2400" b="0" i="0" dirty="0">
              <a:solidFill>
                <a:schemeClr val="accent1"/>
              </a:solidFill>
              <a:latin typeface="Proxima Nova Lt" panose="02000506030000020004" pitchFamily="50" charset="0"/>
            </a:rPr>
            <a:t>Commissioning</a:t>
          </a:r>
        </a:p>
      </dgm:t>
    </dgm:pt>
    <dgm:pt modelId="{0C617C29-18C1-C848-98B8-D3E0F96A005C}" type="parTrans" cxnId="{54E1F4CD-F5CD-E242-BBBE-12A09C1EDBA7}">
      <dgm:prSet/>
      <dgm:spPr/>
      <dgm:t>
        <a:bodyPr/>
        <a:lstStyle/>
        <a:p>
          <a:endParaRPr lang="en-US"/>
        </a:p>
      </dgm:t>
    </dgm:pt>
    <dgm:pt modelId="{18714BCF-FC65-B144-8511-200A58A3DCD8}" type="sibTrans" cxnId="{54E1F4CD-F5CD-E242-BBBE-12A09C1EDBA7}">
      <dgm:prSet/>
      <dgm:spPr/>
      <dgm:t>
        <a:bodyPr/>
        <a:lstStyle/>
        <a:p>
          <a:endParaRPr lang="en-US"/>
        </a:p>
      </dgm:t>
    </dgm:pt>
    <dgm:pt modelId="{7A0337A5-E64F-D04F-A4E0-470D92DA1635}">
      <dgm:prSet custT="1"/>
      <dgm:spPr>
        <a:solidFill>
          <a:schemeClr val="bg1"/>
        </a:solidFill>
      </dgm:spPr>
      <dgm:t>
        <a:bodyPr/>
        <a:lstStyle/>
        <a:p>
          <a:r>
            <a:rPr lang="en-US" sz="2400" b="0" i="0" dirty="0">
              <a:solidFill>
                <a:srgbClr val="7030A0"/>
              </a:solidFill>
              <a:latin typeface="Proxima Nova Lt" panose="02000506030000020004" pitchFamily="50" charset="0"/>
            </a:rPr>
            <a:t>Submission</a:t>
          </a:r>
        </a:p>
      </dgm:t>
    </dgm:pt>
    <dgm:pt modelId="{A5B1DC1E-242B-2E4C-B1CD-88DAB96486C8}" type="parTrans" cxnId="{7EBE5F63-E7FF-0640-A519-67F2995BE42A}">
      <dgm:prSet/>
      <dgm:spPr/>
      <dgm:t>
        <a:bodyPr/>
        <a:lstStyle/>
        <a:p>
          <a:endParaRPr lang="en-US"/>
        </a:p>
      </dgm:t>
    </dgm:pt>
    <dgm:pt modelId="{2FB2EC8D-8297-1C49-A001-37DA9193144C}" type="sibTrans" cxnId="{7EBE5F63-E7FF-0640-A519-67F2995BE42A}">
      <dgm:prSet/>
      <dgm:spPr/>
      <dgm:t>
        <a:bodyPr/>
        <a:lstStyle/>
        <a:p>
          <a:endParaRPr lang="en-US"/>
        </a:p>
      </dgm:t>
    </dgm:pt>
    <dgm:pt modelId="{AC5C4195-BB91-F14F-9A13-313A08C3D286}" type="pres">
      <dgm:prSet presAssocID="{87DC9F30-172A-874F-83A3-8F2CE3EE3472}" presName="composite" presStyleCnt="0">
        <dgm:presLayoutVars>
          <dgm:chMax val="5"/>
          <dgm:dir/>
          <dgm:resizeHandles val="exact"/>
        </dgm:presLayoutVars>
      </dgm:prSet>
      <dgm:spPr/>
    </dgm:pt>
    <dgm:pt modelId="{EACB4562-73E1-EA45-A29D-F9F606A89316}" type="pres">
      <dgm:prSet presAssocID="{98DA9D3F-4D02-9B4C-AE23-9A7727D58F22}" presName="circle1" presStyleLbl="lnNode1" presStyleIdx="0" presStyleCnt="4" custLinFactNeighborX="4733" custLinFactNeighborY="-3706"/>
      <dgm:spPr>
        <a:solidFill>
          <a:schemeClr val="accent6"/>
        </a:solidFill>
      </dgm:spPr>
    </dgm:pt>
    <dgm:pt modelId="{4EBA43BA-A646-FD40-B566-702DAD366697}" type="pres">
      <dgm:prSet presAssocID="{98DA9D3F-4D02-9B4C-AE23-9A7727D58F22}" presName="text1" presStyleLbl="revTx" presStyleIdx="0" presStyleCnt="4" custScaleX="160274" custLinFactNeighborX="-2176" custLinFactNeighborY="5666">
        <dgm:presLayoutVars>
          <dgm:bulletEnabled val="1"/>
        </dgm:presLayoutVars>
      </dgm:prSet>
      <dgm:spPr/>
    </dgm:pt>
    <dgm:pt modelId="{9AA57AB6-F4F1-074A-9222-6D1DA12AEEE3}" type="pres">
      <dgm:prSet presAssocID="{98DA9D3F-4D02-9B4C-AE23-9A7727D58F22}" presName="line1" presStyleLbl="callout" presStyleIdx="0" presStyleCnt="8"/>
      <dgm:spPr>
        <a:ln>
          <a:noFill/>
        </a:ln>
      </dgm:spPr>
    </dgm:pt>
    <dgm:pt modelId="{AED0CF4B-78B6-D146-AE9F-94BC4C6441F3}" type="pres">
      <dgm:prSet presAssocID="{98DA9D3F-4D02-9B4C-AE23-9A7727D58F22}" presName="d1" presStyleLbl="callout" presStyleIdx="1" presStyleCnt="8"/>
      <dgm:spPr/>
    </dgm:pt>
    <dgm:pt modelId="{6CC04BCC-59CD-BB4D-A591-86FAAE7E2B53}" type="pres">
      <dgm:prSet presAssocID="{70D28132-C3C2-BC47-B7F5-FEFC08A0A981}" presName="circle2" presStyleLbl="lnNode1" presStyleIdx="1" presStyleCnt="4" custLinFactNeighborX="1658" custLinFactNeighborY="0"/>
      <dgm:spPr>
        <a:solidFill>
          <a:schemeClr val="accent2"/>
        </a:solidFill>
      </dgm:spPr>
    </dgm:pt>
    <dgm:pt modelId="{2FB11429-95DE-0F46-BB1B-21074D619DCF}" type="pres">
      <dgm:prSet presAssocID="{70D28132-C3C2-BC47-B7F5-FEFC08A0A981}" presName="text2" presStyleLbl="revTx" presStyleIdx="1" presStyleCnt="4" custScaleX="137523" custLinFactNeighborX="-12687" custLinFactNeighborY="3371">
        <dgm:presLayoutVars>
          <dgm:bulletEnabled val="1"/>
        </dgm:presLayoutVars>
      </dgm:prSet>
      <dgm:spPr/>
    </dgm:pt>
    <dgm:pt modelId="{76516D5D-8B5F-6E44-9545-3EA448DE0646}" type="pres">
      <dgm:prSet presAssocID="{70D28132-C3C2-BC47-B7F5-FEFC08A0A981}" presName="line2" presStyleLbl="callout" presStyleIdx="2" presStyleCnt="8"/>
      <dgm:spPr>
        <a:ln>
          <a:noFill/>
        </a:ln>
      </dgm:spPr>
    </dgm:pt>
    <dgm:pt modelId="{0A9D5E08-93B3-FF49-99BC-B054D92C8A24}" type="pres">
      <dgm:prSet presAssocID="{70D28132-C3C2-BC47-B7F5-FEFC08A0A981}" presName="d2" presStyleLbl="callout" presStyleIdx="3" presStyleCnt="8"/>
      <dgm:spPr/>
    </dgm:pt>
    <dgm:pt modelId="{001391E4-4F10-5C4D-BAA4-758BA6A266F3}" type="pres">
      <dgm:prSet presAssocID="{E8F7EB68-3B17-B44D-B16A-54417A96C5E3}" presName="circle3" presStyleLbl="lnNode1" presStyleIdx="2" presStyleCnt="4" custLinFactNeighborX="0"/>
      <dgm:spPr/>
    </dgm:pt>
    <dgm:pt modelId="{5AD2D67F-7FFD-0645-BD9B-9E5B676995CE}" type="pres">
      <dgm:prSet presAssocID="{E8F7EB68-3B17-B44D-B16A-54417A96C5E3}" presName="text3" presStyleLbl="revTx" presStyleIdx="2" presStyleCnt="4" custScaleX="149549" custLinFactNeighborX="-6856" custLinFactNeighborY="3304">
        <dgm:presLayoutVars>
          <dgm:bulletEnabled val="1"/>
        </dgm:presLayoutVars>
      </dgm:prSet>
      <dgm:spPr/>
    </dgm:pt>
    <dgm:pt modelId="{F1EB8419-BEB3-854C-B8FF-9354BCDD7759}" type="pres">
      <dgm:prSet presAssocID="{E8F7EB68-3B17-B44D-B16A-54417A96C5E3}" presName="line3" presStyleLbl="callout" presStyleIdx="4" presStyleCnt="8"/>
      <dgm:spPr>
        <a:ln>
          <a:noFill/>
        </a:ln>
      </dgm:spPr>
    </dgm:pt>
    <dgm:pt modelId="{579D3E03-D69B-6942-948D-6AA9DE76E4AD}" type="pres">
      <dgm:prSet presAssocID="{E8F7EB68-3B17-B44D-B16A-54417A96C5E3}" presName="d3" presStyleLbl="callout" presStyleIdx="5" presStyleCnt="8"/>
      <dgm:spPr/>
    </dgm:pt>
    <dgm:pt modelId="{5BA0F368-6E23-6B45-921E-94FB003025A8}" type="pres">
      <dgm:prSet presAssocID="{7A0337A5-E64F-D04F-A4E0-470D92DA1635}" presName="circle4" presStyleLbl="lnNode1" presStyleIdx="3" presStyleCnt="4"/>
      <dgm:spPr>
        <a:solidFill>
          <a:srgbClr val="57068C"/>
        </a:solidFill>
      </dgm:spPr>
    </dgm:pt>
    <dgm:pt modelId="{CD0A78EB-7977-2447-8892-1B54A6157304}" type="pres">
      <dgm:prSet presAssocID="{7A0337A5-E64F-D04F-A4E0-470D92DA1635}" presName="text4" presStyleLbl="revTx" presStyleIdx="3" presStyleCnt="4" custScaleX="118554" custLinFactNeighborX="-22076" custLinFactNeighborY="-3139">
        <dgm:presLayoutVars>
          <dgm:bulletEnabled val="1"/>
        </dgm:presLayoutVars>
      </dgm:prSet>
      <dgm:spPr/>
    </dgm:pt>
    <dgm:pt modelId="{0439D031-A89D-BD46-8795-A7FA34D37CC7}" type="pres">
      <dgm:prSet presAssocID="{7A0337A5-E64F-D04F-A4E0-470D92DA1635}" presName="line4" presStyleLbl="callout" presStyleIdx="6" presStyleCnt="8"/>
      <dgm:spPr>
        <a:ln>
          <a:noFill/>
        </a:ln>
      </dgm:spPr>
    </dgm:pt>
    <dgm:pt modelId="{4A1C866D-C528-D54F-826B-7397F9C678E2}" type="pres">
      <dgm:prSet presAssocID="{7A0337A5-E64F-D04F-A4E0-470D92DA1635}" presName="d4" presStyleLbl="callout" presStyleIdx="7" presStyleCnt="8"/>
      <dgm:spPr/>
    </dgm:pt>
  </dgm:ptLst>
  <dgm:cxnLst>
    <dgm:cxn modelId="{E572CC31-0F0D-0C49-B25B-E3383D9C1B70}" type="presOf" srcId="{7A0337A5-E64F-D04F-A4E0-470D92DA1635}" destId="{CD0A78EB-7977-2447-8892-1B54A6157304}" srcOrd="0" destOrd="0" presId="urn:microsoft.com/office/officeart/2005/8/layout/target1"/>
    <dgm:cxn modelId="{1059733A-8BC1-5842-B573-0677B92E0AAF}" type="presOf" srcId="{98DA9D3F-4D02-9B4C-AE23-9A7727D58F22}" destId="{4EBA43BA-A646-FD40-B566-702DAD366697}" srcOrd="0" destOrd="0" presId="urn:microsoft.com/office/officeart/2005/8/layout/target1"/>
    <dgm:cxn modelId="{A942CA62-FCEA-1346-BBE2-A08F4F81908E}" srcId="{87DC9F30-172A-874F-83A3-8F2CE3EE3472}" destId="{70D28132-C3C2-BC47-B7F5-FEFC08A0A981}" srcOrd="1" destOrd="0" parTransId="{65ACE2E5-165A-4E4C-8989-5A751DE65419}" sibTransId="{0E8C2297-3D97-5846-B3AD-0500F2822B92}"/>
    <dgm:cxn modelId="{7EBE5F63-E7FF-0640-A519-67F2995BE42A}" srcId="{87DC9F30-172A-874F-83A3-8F2CE3EE3472}" destId="{7A0337A5-E64F-D04F-A4E0-470D92DA1635}" srcOrd="3" destOrd="0" parTransId="{A5B1DC1E-242B-2E4C-B1CD-88DAB96486C8}" sibTransId="{2FB2EC8D-8297-1C49-A001-37DA9193144C}"/>
    <dgm:cxn modelId="{AE6FAD55-ED5F-BA4E-832F-052333ABC8E6}" type="presOf" srcId="{E8F7EB68-3B17-B44D-B16A-54417A96C5E3}" destId="{5AD2D67F-7FFD-0645-BD9B-9E5B676995CE}" srcOrd="0" destOrd="0" presId="urn:microsoft.com/office/officeart/2005/8/layout/target1"/>
    <dgm:cxn modelId="{48CAEAA9-4F1E-C34B-9FEB-DF05498BBF67}" srcId="{87DC9F30-172A-874F-83A3-8F2CE3EE3472}" destId="{98DA9D3F-4D02-9B4C-AE23-9A7727D58F22}" srcOrd="0" destOrd="0" parTransId="{7E487198-99A2-AE45-A56B-D0979E1F8476}" sibTransId="{0D6C1C39-B3A4-A549-A2F4-593E8DAFAE25}"/>
    <dgm:cxn modelId="{54E1F4CD-F5CD-E242-BBBE-12A09C1EDBA7}" srcId="{87DC9F30-172A-874F-83A3-8F2CE3EE3472}" destId="{E8F7EB68-3B17-B44D-B16A-54417A96C5E3}" srcOrd="2" destOrd="0" parTransId="{0C617C29-18C1-C848-98B8-D3E0F96A005C}" sibTransId="{18714BCF-FC65-B144-8511-200A58A3DCD8}"/>
    <dgm:cxn modelId="{E3A97ECF-797A-604B-B859-BC26095C35E6}" type="presOf" srcId="{70D28132-C3C2-BC47-B7F5-FEFC08A0A981}" destId="{2FB11429-95DE-0F46-BB1B-21074D619DCF}" srcOrd="0" destOrd="0" presId="urn:microsoft.com/office/officeart/2005/8/layout/target1"/>
    <dgm:cxn modelId="{7F79B7F8-5611-014E-ABCD-27F08C2590F0}" type="presOf" srcId="{87DC9F30-172A-874F-83A3-8F2CE3EE3472}" destId="{AC5C4195-BB91-F14F-9A13-313A08C3D286}" srcOrd="0" destOrd="0" presId="urn:microsoft.com/office/officeart/2005/8/layout/target1"/>
    <dgm:cxn modelId="{B8BD08D8-6F7C-6F4E-9FFC-8DE54DC797E2}" type="presParOf" srcId="{AC5C4195-BB91-F14F-9A13-313A08C3D286}" destId="{EACB4562-73E1-EA45-A29D-F9F606A89316}" srcOrd="0" destOrd="0" presId="urn:microsoft.com/office/officeart/2005/8/layout/target1"/>
    <dgm:cxn modelId="{234AE22A-AA1E-994A-A7B6-E5B4218DCAA8}" type="presParOf" srcId="{AC5C4195-BB91-F14F-9A13-313A08C3D286}" destId="{4EBA43BA-A646-FD40-B566-702DAD366697}" srcOrd="1" destOrd="0" presId="urn:microsoft.com/office/officeart/2005/8/layout/target1"/>
    <dgm:cxn modelId="{443F9FFC-4D71-004D-822D-9261F4F0AEFF}" type="presParOf" srcId="{AC5C4195-BB91-F14F-9A13-313A08C3D286}" destId="{9AA57AB6-F4F1-074A-9222-6D1DA12AEEE3}" srcOrd="2" destOrd="0" presId="urn:microsoft.com/office/officeart/2005/8/layout/target1"/>
    <dgm:cxn modelId="{F104ED40-3EC9-974B-8158-D3FDB51889C9}" type="presParOf" srcId="{AC5C4195-BB91-F14F-9A13-313A08C3D286}" destId="{AED0CF4B-78B6-D146-AE9F-94BC4C6441F3}" srcOrd="3" destOrd="0" presId="urn:microsoft.com/office/officeart/2005/8/layout/target1"/>
    <dgm:cxn modelId="{B6F13D57-613D-0C4E-B823-303668801199}" type="presParOf" srcId="{AC5C4195-BB91-F14F-9A13-313A08C3D286}" destId="{6CC04BCC-59CD-BB4D-A591-86FAAE7E2B53}" srcOrd="4" destOrd="0" presId="urn:microsoft.com/office/officeart/2005/8/layout/target1"/>
    <dgm:cxn modelId="{6A47D83D-FE5E-D84B-BE3E-36D12E19F97A}" type="presParOf" srcId="{AC5C4195-BB91-F14F-9A13-313A08C3D286}" destId="{2FB11429-95DE-0F46-BB1B-21074D619DCF}" srcOrd="5" destOrd="0" presId="urn:microsoft.com/office/officeart/2005/8/layout/target1"/>
    <dgm:cxn modelId="{A79F1472-338F-B743-B9BC-C7D5F8E384FF}" type="presParOf" srcId="{AC5C4195-BB91-F14F-9A13-313A08C3D286}" destId="{76516D5D-8B5F-6E44-9545-3EA448DE0646}" srcOrd="6" destOrd="0" presId="urn:microsoft.com/office/officeart/2005/8/layout/target1"/>
    <dgm:cxn modelId="{E3600A30-DB78-4E46-86CD-C6CAD4BA388D}" type="presParOf" srcId="{AC5C4195-BB91-F14F-9A13-313A08C3D286}" destId="{0A9D5E08-93B3-FF49-99BC-B054D92C8A24}" srcOrd="7" destOrd="0" presId="urn:microsoft.com/office/officeart/2005/8/layout/target1"/>
    <dgm:cxn modelId="{CF10D7BB-DFFE-3D46-ABEC-56BC1B40E489}" type="presParOf" srcId="{AC5C4195-BB91-F14F-9A13-313A08C3D286}" destId="{001391E4-4F10-5C4D-BAA4-758BA6A266F3}" srcOrd="8" destOrd="0" presId="urn:microsoft.com/office/officeart/2005/8/layout/target1"/>
    <dgm:cxn modelId="{2157BDC0-A7BC-9B43-91F6-A8A5FE9CAD9D}" type="presParOf" srcId="{AC5C4195-BB91-F14F-9A13-313A08C3D286}" destId="{5AD2D67F-7FFD-0645-BD9B-9E5B676995CE}" srcOrd="9" destOrd="0" presId="urn:microsoft.com/office/officeart/2005/8/layout/target1"/>
    <dgm:cxn modelId="{C4AE006E-3B46-E746-8AB8-D1285C9A76C2}" type="presParOf" srcId="{AC5C4195-BB91-F14F-9A13-313A08C3D286}" destId="{F1EB8419-BEB3-854C-B8FF-9354BCDD7759}" srcOrd="10" destOrd="0" presId="urn:microsoft.com/office/officeart/2005/8/layout/target1"/>
    <dgm:cxn modelId="{87CF9BE3-F986-AA48-A33D-3A99D79E53B5}" type="presParOf" srcId="{AC5C4195-BB91-F14F-9A13-313A08C3D286}" destId="{579D3E03-D69B-6942-948D-6AA9DE76E4AD}" srcOrd="11" destOrd="0" presId="urn:microsoft.com/office/officeart/2005/8/layout/target1"/>
    <dgm:cxn modelId="{6F39E905-8071-EF42-97F6-F878AB98B6DA}" type="presParOf" srcId="{AC5C4195-BB91-F14F-9A13-313A08C3D286}" destId="{5BA0F368-6E23-6B45-921E-94FB003025A8}" srcOrd="12" destOrd="0" presId="urn:microsoft.com/office/officeart/2005/8/layout/target1"/>
    <dgm:cxn modelId="{0507ACD8-4FD4-5346-A2FD-6F7013EB7614}" type="presParOf" srcId="{AC5C4195-BB91-F14F-9A13-313A08C3D286}" destId="{CD0A78EB-7977-2447-8892-1B54A6157304}" srcOrd="13" destOrd="0" presId="urn:microsoft.com/office/officeart/2005/8/layout/target1"/>
    <dgm:cxn modelId="{3651F32D-1009-D140-AB4E-BCF955D28908}" type="presParOf" srcId="{AC5C4195-BB91-F14F-9A13-313A08C3D286}" destId="{0439D031-A89D-BD46-8795-A7FA34D37CC7}" srcOrd="14" destOrd="0" presId="urn:microsoft.com/office/officeart/2005/8/layout/target1"/>
    <dgm:cxn modelId="{DECB5D99-83C2-F740-8D32-FA7C84E9AB8D}" type="presParOf" srcId="{AC5C4195-BB91-F14F-9A13-313A08C3D286}" destId="{4A1C866D-C528-D54F-826B-7397F9C678E2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3DD170-CFD6-C54E-9D78-23FBB5B3BD95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D78BA0-96E7-B043-A20E-21FA78203FDB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en-US" sz="2300" b="0" i="0" dirty="0">
              <a:latin typeface="Proxima Nova Rg" panose="02000506030000020004" pitchFamily="2" charset="0"/>
            </a:rPr>
            <a:t>Benchmark A</a:t>
          </a:r>
        </a:p>
      </dgm:t>
    </dgm:pt>
    <dgm:pt modelId="{F365ECD1-DC9F-0B4B-A08E-A030336B4E3A}" type="parTrans" cxnId="{E5B01D78-AFC8-174F-AC2B-995892FD26B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80E54D1B-BDA2-BA4C-AB5B-450AB1328076}" type="sibTrans" cxnId="{E5B01D78-AFC8-174F-AC2B-995892FD26B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1D9D6C1B-8764-3C4C-B47B-CB3F49D7084D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en-US" sz="2300" b="0" i="0" dirty="0">
              <a:latin typeface="Proxima Nova Rg" panose="02000506030000020004" pitchFamily="2" charset="0"/>
            </a:rPr>
            <a:t>Benchmark B</a:t>
          </a:r>
        </a:p>
      </dgm:t>
    </dgm:pt>
    <dgm:pt modelId="{58FFF518-47CE-0449-A0B2-8B48CD6EA76C}" type="parTrans" cxnId="{23E8384B-47F2-294E-9B0D-82BF25E15347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0B6EDDCB-4A01-A348-A6D7-F0C4567FECEC}" type="sibTrans" cxnId="{23E8384B-47F2-294E-9B0D-82BF25E15347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AAAC6DBC-4801-9146-828E-827BB292A4E8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en-US" sz="2300" b="0" i="0" dirty="0">
              <a:latin typeface="Proxima Nova Rg" panose="02000506030000020004" pitchFamily="2" charset="0"/>
            </a:rPr>
            <a:t>Commissioning</a:t>
          </a:r>
        </a:p>
      </dgm:t>
    </dgm:pt>
    <dgm:pt modelId="{CE24248A-DC2F-6142-8F50-3E889A1DB83B}" type="parTrans" cxnId="{F61705AD-918A-3D4D-B508-4E350816CF06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88615FC9-BD3D-3B41-B97E-1A209940FFD9}" type="sibTrans" cxnId="{F61705AD-918A-3D4D-B508-4E350816CF06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61F3BB52-D68D-4547-AA95-F1A5C660F94D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One recreational space </a:t>
          </a:r>
        </a:p>
      </dgm:t>
    </dgm:pt>
    <dgm:pt modelId="{D4708140-5166-2448-957D-6F8FAAB21543}" type="parTrans" cxnId="{C82662EC-F6AA-5740-8892-08FD1F3197AA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4E0D3631-3372-4543-8ECE-C6C2D6420F69}" type="sibTrans" cxnId="{C82662EC-F6AA-5740-8892-08FD1F3197AA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907B9C51-571F-874E-B611-88F455A2A7CE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All</a:t>
          </a:r>
          <a:r>
            <a:rPr lang="en-US" sz="2300" b="0" i="0" baseline="0" dirty="0">
              <a:latin typeface="Proxima Nova Rg" panose="02000506030000020004" pitchFamily="2" charset="0"/>
            </a:rPr>
            <a:t> classroom spaces</a:t>
          </a:r>
          <a:endParaRPr lang="en-US" sz="2300" b="0" i="0" dirty="0">
            <a:latin typeface="Proxima Nova Rg" panose="02000506030000020004" pitchFamily="2" charset="0"/>
          </a:endParaRPr>
        </a:p>
      </dgm:t>
    </dgm:pt>
    <dgm:pt modelId="{9C96B01D-F6B9-0147-962A-CDB62F7B6859}" type="parTrans" cxnId="{BE70722A-6A79-A34F-8CF9-CDC29AB0021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D9DC7758-BD21-4F4D-86D1-822F23F91F48}" type="sibTrans" cxnId="{BE70722A-6A79-A34F-8CF9-CDC29AB0021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9CC682E4-0989-714A-A91B-3575F7A7158F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Floor</a:t>
          </a:r>
          <a:r>
            <a:rPr lang="en-US" sz="2300" b="0" i="0" baseline="0" dirty="0">
              <a:latin typeface="Proxima Nova Rg" panose="02000506030000020004" pitchFamily="2" charset="0"/>
            </a:rPr>
            <a:t> plans for all floors (six minimum) and front elevation</a:t>
          </a:r>
          <a:endParaRPr lang="en-US" sz="2300" b="0" i="0" dirty="0">
            <a:latin typeface="Proxima Nova Rg" panose="02000506030000020004" pitchFamily="2" charset="0"/>
          </a:endParaRPr>
        </a:p>
      </dgm:t>
    </dgm:pt>
    <dgm:pt modelId="{915503FC-61D5-CC4C-8413-4C19D4FC2DF7}" type="parTrans" cxnId="{359C4A72-B0A8-784D-A0F8-5E7FDBF0D06C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7DC15952-10BD-6C4B-BC1A-1485F1C491AC}" type="sibTrans" cxnId="{359C4A72-B0A8-784D-A0F8-5E7FDBF0D06C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0846D398-F1B5-1F45-AC79-C00830B072A1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One 20 person-classroom</a:t>
          </a:r>
        </a:p>
      </dgm:t>
    </dgm:pt>
    <dgm:pt modelId="{FEF57D1A-DA16-554E-AC67-534A14062C5B}" type="parTrans" cxnId="{D5A74653-F456-8349-A2E1-3F736276D781}">
      <dgm:prSet/>
      <dgm:spPr/>
      <dgm:t>
        <a:bodyPr/>
        <a:lstStyle/>
        <a:p>
          <a:endParaRPr lang="en-US"/>
        </a:p>
      </dgm:t>
    </dgm:pt>
    <dgm:pt modelId="{850E569B-F29C-DD41-9D0E-A2A3F12CAA09}" type="sibTrans" cxnId="{D5A74653-F456-8349-A2E1-3F736276D781}">
      <dgm:prSet/>
      <dgm:spPr/>
      <dgm:t>
        <a:bodyPr/>
        <a:lstStyle/>
        <a:p>
          <a:endParaRPr lang="en-US"/>
        </a:p>
      </dgm:t>
    </dgm:pt>
    <dgm:pt modelId="{ECAC28AD-6F7F-5043-9411-CBCF11DE1D5E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One 40 person-classroom</a:t>
          </a:r>
        </a:p>
      </dgm:t>
    </dgm:pt>
    <dgm:pt modelId="{7925B292-5D03-524B-A35C-F36BEAF34F8E}" type="parTrans" cxnId="{5DF7BA2A-B539-7F45-B8E1-8F31E29FB4C5}">
      <dgm:prSet/>
      <dgm:spPr/>
      <dgm:t>
        <a:bodyPr/>
        <a:lstStyle/>
        <a:p>
          <a:endParaRPr lang="en-US"/>
        </a:p>
      </dgm:t>
    </dgm:pt>
    <dgm:pt modelId="{E840C6DE-D730-734C-B947-B0D2C2142625}" type="sibTrans" cxnId="{5DF7BA2A-B539-7F45-B8E1-8F31E29FB4C5}">
      <dgm:prSet/>
      <dgm:spPr/>
      <dgm:t>
        <a:bodyPr/>
        <a:lstStyle/>
        <a:p>
          <a:endParaRPr lang="en-US"/>
        </a:p>
      </dgm:t>
    </dgm:pt>
    <dgm:pt modelId="{76D7A9F5-8C09-CA4D-98BA-BF1B701D6101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Facility of choice</a:t>
          </a:r>
        </a:p>
      </dgm:t>
    </dgm:pt>
    <dgm:pt modelId="{0ED73976-58DD-184E-9A8A-BB882BD7CA58}" type="parTrans" cxnId="{417559CB-5D97-884F-8DA4-41E647759A4B}">
      <dgm:prSet/>
      <dgm:spPr/>
      <dgm:t>
        <a:bodyPr/>
        <a:lstStyle/>
        <a:p>
          <a:endParaRPr lang="en-US"/>
        </a:p>
      </dgm:t>
    </dgm:pt>
    <dgm:pt modelId="{AE497FAD-4CF0-4249-9353-A21FFAA47779}" type="sibTrans" cxnId="{417559CB-5D97-884F-8DA4-41E647759A4B}">
      <dgm:prSet/>
      <dgm:spPr/>
      <dgm:t>
        <a:bodyPr/>
        <a:lstStyle/>
        <a:p>
          <a:endParaRPr lang="en-US"/>
        </a:p>
      </dgm:t>
    </dgm:pt>
    <dgm:pt modelId="{36CB1C83-A8BD-6047-8C5E-DE8E140A7CDF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Electrical &amp; plumbing plans for dorm</a:t>
          </a:r>
        </a:p>
      </dgm:t>
    </dgm:pt>
    <dgm:pt modelId="{215C87F3-6E18-8743-A861-E5D21ED4FBA2}" type="parTrans" cxnId="{AD21EE7A-083A-884F-9A7E-BA5F5FE3B30F}">
      <dgm:prSet/>
      <dgm:spPr/>
      <dgm:t>
        <a:bodyPr/>
        <a:lstStyle/>
        <a:p>
          <a:endParaRPr lang="en-US"/>
        </a:p>
      </dgm:t>
    </dgm:pt>
    <dgm:pt modelId="{B896AA9F-D002-8B46-8460-F90E0F44D432}" type="sibTrans" cxnId="{AD21EE7A-083A-884F-9A7E-BA5F5FE3B30F}">
      <dgm:prSet/>
      <dgm:spPr/>
      <dgm:t>
        <a:bodyPr/>
        <a:lstStyle/>
        <a:p>
          <a:endParaRPr lang="en-US"/>
        </a:p>
      </dgm:t>
    </dgm:pt>
    <dgm:pt modelId="{D021E6BA-74D4-7047-91D6-5AFEC38B10CA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LEED Gold and implementation plan</a:t>
          </a:r>
        </a:p>
      </dgm:t>
    </dgm:pt>
    <dgm:pt modelId="{DC2E8456-8B87-0949-B516-E6BFB619D436}" type="parTrans" cxnId="{EF6890E9-69B8-3641-B56D-BBE8027B788C}">
      <dgm:prSet/>
      <dgm:spPr/>
      <dgm:t>
        <a:bodyPr/>
        <a:lstStyle/>
        <a:p>
          <a:endParaRPr lang="en-US"/>
        </a:p>
      </dgm:t>
    </dgm:pt>
    <dgm:pt modelId="{5ABFDF4C-9789-FA46-873E-2DFB47E0CBE0}" type="sibTrans" cxnId="{EF6890E9-69B8-3641-B56D-BBE8027B788C}">
      <dgm:prSet/>
      <dgm:spPr/>
      <dgm:t>
        <a:bodyPr/>
        <a:lstStyle/>
        <a:p>
          <a:endParaRPr lang="en-US"/>
        </a:p>
      </dgm:t>
    </dgm:pt>
    <dgm:pt modelId="{2F8A4441-C6C3-3E4C-9EEE-123448E40CAF}" type="pres">
      <dgm:prSet presAssocID="{853DD170-CFD6-C54E-9D78-23FBB5B3BD95}" presName="linear" presStyleCnt="0">
        <dgm:presLayoutVars>
          <dgm:dir/>
          <dgm:animLvl val="lvl"/>
          <dgm:resizeHandles val="exact"/>
        </dgm:presLayoutVars>
      </dgm:prSet>
      <dgm:spPr/>
    </dgm:pt>
    <dgm:pt modelId="{822A197F-0DD5-644A-8257-9CB3C7AB2DDB}" type="pres">
      <dgm:prSet presAssocID="{8ED78BA0-96E7-B043-A20E-21FA78203FDB}" presName="parentLin" presStyleCnt="0"/>
      <dgm:spPr/>
    </dgm:pt>
    <dgm:pt modelId="{3C168026-13E7-034C-AFA4-E8794D457595}" type="pres">
      <dgm:prSet presAssocID="{8ED78BA0-96E7-B043-A20E-21FA78203FDB}" presName="parentLeftMargin" presStyleLbl="node1" presStyleIdx="0" presStyleCnt="3"/>
      <dgm:spPr/>
    </dgm:pt>
    <dgm:pt modelId="{96D449A5-8CF5-0D4C-9470-7C2F22AB24CE}" type="pres">
      <dgm:prSet presAssocID="{8ED78BA0-96E7-B043-A20E-21FA78203FD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274FA6F-6150-7E45-AFB0-CA543438AA71}" type="pres">
      <dgm:prSet presAssocID="{8ED78BA0-96E7-B043-A20E-21FA78203FDB}" presName="negativeSpace" presStyleCnt="0"/>
      <dgm:spPr/>
    </dgm:pt>
    <dgm:pt modelId="{EC148BCD-CD9D-DA4C-9F72-BDD23CC07C98}" type="pres">
      <dgm:prSet presAssocID="{8ED78BA0-96E7-B043-A20E-21FA78203FDB}" presName="childText" presStyleLbl="conFgAcc1" presStyleIdx="0" presStyleCnt="3">
        <dgm:presLayoutVars>
          <dgm:bulletEnabled val="1"/>
        </dgm:presLayoutVars>
      </dgm:prSet>
      <dgm:spPr/>
    </dgm:pt>
    <dgm:pt modelId="{A7C423EE-71A5-514F-BEA4-9F2F2FAA854B}" type="pres">
      <dgm:prSet presAssocID="{80E54D1B-BDA2-BA4C-AB5B-450AB1328076}" presName="spaceBetweenRectangles" presStyleCnt="0"/>
      <dgm:spPr/>
    </dgm:pt>
    <dgm:pt modelId="{34066000-F004-9848-B870-6A19AE7F713A}" type="pres">
      <dgm:prSet presAssocID="{1D9D6C1B-8764-3C4C-B47B-CB3F49D7084D}" presName="parentLin" presStyleCnt="0"/>
      <dgm:spPr/>
    </dgm:pt>
    <dgm:pt modelId="{3B4F8CDF-456C-8848-8E6E-E02D93AFF2E4}" type="pres">
      <dgm:prSet presAssocID="{1D9D6C1B-8764-3C4C-B47B-CB3F49D7084D}" presName="parentLeftMargin" presStyleLbl="node1" presStyleIdx="0" presStyleCnt="3"/>
      <dgm:spPr/>
    </dgm:pt>
    <dgm:pt modelId="{13086218-E288-3044-B21D-7C4BF082C728}" type="pres">
      <dgm:prSet presAssocID="{1D9D6C1B-8764-3C4C-B47B-CB3F49D7084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C72ECD3-62B5-5C44-A4E5-BF245F433E3C}" type="pres">
      <dgm:prSet presAssocID="{1D9D6C1B-8764-3C4C-B47B-CB3F49D7084D}" presName="negativeSpace" presStyleCnt="0"/>
      <dgm:spPr/>
    </dgm:pt>
    <dgm:pt modelId="{5320A93E-E9A1-244D-A69C-7BEAD76D8D8B}" type="pres">
      <dgm:prSet presAssocID="{1D9D6C1B-8764-3C4C-B47B-CB3F49D7084D}" presName="childText" presStyleLbl="conFgAcc1" presStyleIdx="1" presStyleCnt="3">
        <dgm:presLayoutVars>
          <dgm:bulletEnabled val="1"/>
        </dgm:presLayoutVars>
      </dgm:prSet>
      <dgm:spPr/>
    </dgm:pt>
    <dgm:pt modelId="{5E967855-BA82-AA4C-B043-7F66463D811A}" type="pres">
      <dgm:prSet presAssocID="{0B6EDDCB-4A01-A348-A6D7-F0C4567FECEC}" presName="spaceBetweenRectangles" presStyleCnt="0"/>
      <dgm:spPr/>
    </dgm:pt>
    <dgm:pt modelId="{2AF8B67A-6B06-DA45-869B-CCE9DB86264D}" type="pres">
      <dgm:prSet presAssocID="{AAAC6DBC-4801-9146-828E-827BB292A4E8}" presName="parentLin" presStyleCnt="0"/>
      <dgm:spPr/>
    </dgm:pt>
    <dgm:pt modelId="{019974B9-C64D-8E4B-9454-1D8DA8244792}" type="pres">
      <dgm:prSet presAssocID="{AAAC6DBC-4801-9146-828E-827BB292A4E8}" presName="parentLeftMargin" presStyleLbl="node1" presStyleIdx="1" presStyleCnt="3"/>
      <dgm:spPr/>
    </dgm:pt>
    <dgm:pt modelId="{8D4DE655-2605-8B4B-B4BD-0414015C16E0}" type="pres">
      <dgm:prSet presAssocID="{AAAC6DBC-4801-9146-828E-827BB292A4E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13F3E7F-56E2-0A4F-B668-C028F49C65B6}" type="pres">
      <dgm:prSet presAssocID="{AAAC6DBC-4801-9146-828E-827BB292A4E8}" presName="negativeSpace" presStyleCnt="0"/>
      <dgm:spPr/>
    </dgm:pt>
    <dgm:pt modelId="{2BC19969-2C76-8D45-A55D-078E3B83647D}" type="pres">
      <dgm:prSet presAssocID="{AAAC6DBC-4801-9146-828E-827BB292A4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0AF2B16-6C09-F84C-A2F6-7FDF62EEEE0A}" type="presOf" srcId="{9CC682E4-0989-714A-A91B-3575F7A7158F}" destId="{2BC19969-2C76-8D45-A55D-078E3B83647D}" srcOrd="0" destOrd="0" presId="urn:microsoft.com/office/officeart/2005/8/layout/list1"/>
    <dgm:cxn modelId="{BE70722A-6A79-A34F-8CF9-CDC29AB00212}" srcId="{1D9D6C1B-8764-3C4C-B47B-CB3F49D7084D}" destId="{907B9C51-571F-874E-B611-88F455A2A7CE}" srcOrd="0" destOrd="0" parTransId="{9C96B01D-F6B9-0147-962A-CDB62F7B6859}" sibTransId="{D9DC7758-BD21-4F4D-86D1-822F23F91F48}"/>
    <dgm:cxn modelId="{06F57F2A-3FA5-4448-A7CE-D2324F264D5B}" type="presOf" srcId="{1D9D6C1B-8764-3C4C-B47B-CB3F49D7084D}" destId="{13086218-E288-3044-B21D-7C4BF082C728}" srcOrd="1" destOrd="0" presId="urn:microsoft.com/office/officeart/2005/8/layout/list1"/>
    <dgm:cxn modelId="{5DF7BA2A-B539-7F45-B8E1-8F31E29FB4C5}" srcId="{8ED78BA0-96E7-B043-A20E-21FA78203FDB}" destId="{ECAC28AD-6F7F-5043-9411-CBCF11DE1D5E}" srcOrd="2" destOrd="0" parTransId="{7925B292-5D03-524B-A35C-F36BEAF34F8E}" sibTransId="{E840C6DE-D730-734C-B947-B0D2C2142625}"/>
    <dgm:cxn modelId="{648D952D-A410-014F-943E-2D598271FFF7}" type="presOf" srcId="{76D7A9F5-8C09-CA4D-98BA-BF1B701D6101}" destId="{5320A93E-E9A1-244D-A69C-7BEAD76D8D8B}" srcOrd="0" destOrd="1" presId="urn:microsoft.com/office/officeart/2005/8/layout/list1"/>
    <dgm:cxn modelId="{2049F42F-3652-5142-934E-B968949D349C}" type="presOf" srcId="{853DD170-CFD6-C54E-9D78-23FBB5B3BD95}" destId="{2F8A4441-C6C3-3E4C-9EEE-123448E40CAF}" srcOrd="0" destOrd="0" presId="urn:microsoft.com/office/officeart/2005/8/layout/list1"/>
    <dgm:cxn modelId="{4A50F23E-A274-1E47-B4C9-D95B24A2FF60}" type="presOf" srcId="{0846D398-F1B5-1F45-AC79-C00830B072A1}" destId="{EC148BCD-CD9D-DA4C-9F72-BDD23CC07C98}" srcOrd="0" destOrd="1" presId="urn:microsoft.com/office/officeart/2005/8/layout/list1"/>
    <dgm:cxn modelId="{61F33D60-ADB1-0140-AB44-CCF0812D932A}" type="presOf" srcId="{ECAC28AD-6F7F-5043-9411-CBCF11DE1D5E}" destId="{EC148BCD-CD9D-DA4C-9F72-BDD23CC07C98}" srcOrd="0" destOrd="2" presId="urn:microsoft.com/office/officeart/2005/8/layout/list1"/>
    <dgm:cxn modelId="{23E8384B-47F2-294E-9B0D-82BF25E15347}" srcId="{853DD170-CFD6-C54E-9D78-23FBB5B3BD95}" destId="{1D9D6C1B-8764-3C4C-B47B-CB3F49D7084D}" srcOrd="1" destOrd="0" parTransId="{58FFF518-47CE-0449-A0B2-8B48CD6EA76C}" sibTransId="{0B6EDDCB-4A01-A348-A6D7-F0C4567FECEC}"/>
    <dgm:cxn modelId="{2181D84D-07A8-CD46-9084-6111D5105E88}" type="presOf" srcId="{8ED78BA0-96E7-B043-A20E-21FA78203FDB}" destId="{3C168026-13E7-034C-AFA4-E8794D457595}" srcOrd="0" destOrd="0" presId="urn:microsoft.com/office/officeart/2005/8/layout/list1"/>
    <dgm:cxn modelId="{359C4A72-B0A8-784D-A0F8-5E7FDBF0D06C}" srcId="{AAAC6DBC-4801-9146-828E-827BB292A4E8}" destId="{9CC682E4-0989-714A-A91B-3575F7A7158F}" srcOrd="0" destOrd="0" parTransId="{915503FC-61D5-CC4C-8413-4C19D4FC2DF7}" sibTransId="{7DC15952-10BD-6C4B-BC1A-1485F1C491AC}"/>
    <dgm:cxn modelId="{D5A74653-F456-8349-A2E1-3F736276D781}" srcId="{8ED78BA0-96E7-B043-A20E-21FA78203FDB}" destId="{0846D398-F1B5-1F45-AC79-C00830B072A1}" srcOrd="1" destOrd="0" parTransId="{FEF57D1A-DA16-554E-AC67-534A14062C5B}" sibTransId="{850E569B-F29C-DD41-9D0E-A2A3F12CAA09}"/>
    <dgm:cxn modelId="{E5B01D78-AFC8-174F-AC2B-995892FD26B2}" srcId="{853DD170-CFD6-C54E-9D78-23FBB5B3BD95}" destId="{8ED78BA0-96E7-B043-A20E-21FA78203FDB}" srcOrd="0" destOrd="0" parTransId="{F365ECD1-DC9F-0B4B-A08E-A030336B4E3A}" sibTransId="{80E54D1B-BDA2-BA4C-AB5B-450AB1328076}"/>
    <dgm:cxn modelId="{AD21EE7A-083A-884F-9A7E-BA5F5FE3B30F}" srcId="{1D9D6C1B-8764-3C4C-B47B-CB3F49D7084D}" destId="{36CB1C83-A8BD-6047-8C5E-DE8E140A7CDF}" srcOrd="2" destOrd="0" parTransId="{215C87F3-6E18-8743-A861-E5D21ED4FBA2}" sibTransId="{B896AA9F-D002-8B46-8460-F90E0F44D432}"/>
    <dgm:cxn modelId="{8F3BE286-B71C-674C-BA81-69BA083B06C2}" type="presOf" srcId="{D021E6BA-74D4-7047-91D6-5AFEC38B10CA}" destId="{2BC19969-2C76-8D45-A55D-078E3B83647D}" srcOrd="0" destOrd="1" presId="urn:microsoft.com/office/officeart/2005/8/layout/list1"/>
    <dgm:cxn modelId="{A2BB6D98-87AE-ED41-BDA3-54F594D28402}" type="presOf" srcId="{AAAC6DBC-4801-9146-828E-827BB292A4E8}" destId="{019974B9-C64D-8E4B-9454-1D8DA8244792}" srcOrd="0" destOrd="0" presId="urn:microsoft.com/office/officeart/2005/8/layout/list1"/>
    <dgm:cxn modelId="{A6CA24AA-55F0-2841-9836-C958FBBDF8E7}" type="presOf" srcId="{1D9D6C1B-8764-3C4C-B47B-CB3F49D7084D}" destId="{3B4F8CDF-456C-8848-8E6E-E02D93AFF2E4}" srcOrd="0" destOrd="0" presId="urn:microsoft.com/office/officeart/2005/8/layout/list1"/>
    <dgm:cxn modelId="{F61705AD-918A-3D4D-B508-4E350816CF06}" srcId="{853DD170-CFD6-C54E-9D78-23FBB5B3BD95}" destId="{AAAC6DBC-4801-9146-828E-827BB292A4E8}" srcOrd="2" destOrd="0" parTransId="{CE24248A-DC2F-6142-8F50-3E889A1DB83B}" sibTransId="{88615FC9-BD3D-3B41-B97E-1A209940FFD9}"/>
    <dgm:cxn modelId="{6F7981B2-4069-4546-BB34-47367F5EEFD2}" type="presOf" srcId="{8ED78BA0-96E7-B043-A20E-21FA78203FDB}" destId="{96D449A5-8CF5-0D4C-9470-7C2F22AB24CE}" srcOrd="1" destOrd="0" presId="urn:microsoft.com/office/officeart/2005/8/layout/list1"/>
    <dgm:cxn modelId="{9881C6C8-999E-F14A-B47F-9EA6B9A9739F}" type="presOf" srcId="{907B9C51-571F-874E-B611-88F455A2A7CE}" destId="{5320A93E-E9A1-244D-A69C-7BEAD76D8D8B}" srcOrd="0" destOrd="0" presId="urn:microsoft.com/office/officeart/2005/8/layout/list1"/>
    <dgm:cxn modelId="{417559CB-5D97-884F-8DA4-41E647759A4B}" srcId="{1D9D6C1B-8764-3C4C-B47B-CB3F49D7084D}" destId="{76D7A9F5-8C09-CA4D-98BA-BF1B701D6101}" srcOrd="1" destOrd="0" parTransId="{0ED73976-58DD-184E-9A8A-BB882BD7CA58}" sibTransId="{AE497FAD-4CF0-4249-9353-A21FFAA47779}"/>
    <dgm:cxn modelId="{7950A9D2-86A6-C640-907F-C51A36680440}" type="presOf" srcId="{61F3BB52-D68D-4547-AA95-F1A5C660F94D}" destId="{EC148BCD-CD9D-DA4C-9F72-BDD23CC07C98}" srcOrd="0" destOrd="0" presId="urn:microsoft.com/office/officeart/2005/8/layout/list1"/>
    <dgm:cxn modelId="{7A0093D7-439B-B84A-85D2-EA9AE0403069}" type="presOf" srcId="{AAAC6DBC-4801-9146-828E-827BB292A4E8}" destId="{8D4DE655-2605-8B4B-B4BD-0414015C16E0}" srcOrd="1" destOrd="0" presId="urn:microsoft.com/office/officeart/2005/8/layout/list1"/>
    <dgm:cxn modelId="{471B78E0-CF42-FA4C-AF79-2EF5B3DF216B}" type="presOf" srcId="{36CB1C83-A8BD-6047-8C5E-DE8E140A7CDF}" destId="{5320A93E-E9A1-244D-A69C-7BEAD76D8D8B}" srcOrd="0" destOrd="2" presId="urn:microsoft.com/office/officeart/2005/8/layout/list1"/>
    <dgm:cxn modelId="{EF6890E9-69B8-3641-B56D-BBE8027B788C}" srcId="{AAAC6DBC-4801-9146-828E-827BB292A4E8}" destId="{D021E6BA-74D4-7047-91D6-5AFEC38B10CA}" srcOrd="1" destOrd="0" parTransId="{DC2E8456-8B87-0949-B516-E6BFB619D436}" sibTransId="{5ABFDF4C-9789-FA46-873E-2DFB47E0CBE0}"/>
    <dgm:cxn modelId="{C82662EC-F6AA-5740-8892-08FD1F3197AA}" srcId="{8ED78BA0-96E7-B043-A20E-21FA78203FDB}" destId="{61F3BB52-D68D-4547-AA95-F1A5C660F94D}" srcOrd="0" destOrd="0" parTransId="{D4708140-5166-2448-957D-6F8FAAB21543}" sibTransId="{4E0D3631-3372-4543-8ECE-C6C2D6420F69}"/>
    <dgm:cxn modelId="{FA4662C2-E8B5-8746-8DA3-A9ADD0734E93}" type="presParOf" srcId="{2F8A4441-C6C3-3E4C-9EEE-123448E40CAF}" destId="{822A197F-0DD5-644A-8257-9CB3C7AB2DDB}" srcOrd="0" destOrd="0" presId="urn:microsoft.com/office/officeart/2005/8/layout/list1"/>
    <dgm:cxn modelId="{2718144E-4F2D-224D-832D-D1CFA41999F9}" type="presParOf" srcId="{822A197F-0DD5-644A-8257-9CB3C7AB2DDB}" destId="{3C168026-13E7-034C-AFA4-E8794D457595}" srcOrd="0" destOrd="0" presId="urn:microsoft.com/office/officeart/2005/8/layout/list1"/>
    <dgm:cxn modelId="{AF34ADE0-CB3C-E94C-973F-80428940FB2F}" type="presParOf" srcId="{822A197F-0DD5-644A-8257-9CB3C7AB2DDB}" destId="{96D449A5-8CF5-0D4C-9470-7C2F22AB24CE}" srcOrd="1" destOrd="0" presId="urn:microsoft.com/office/officeart/2005/8/layout/list1"/>
    <dgm:cxn modelId="{18569C71-C522-4D4E-8B0D-67A80A429531}" type="presParOf" srcId="{2F8A4441-C6C3-3E4C-9EEE-123448E40CAF}" destId="{1274FA6F-6150-7E45-AFB0-CA543438AA71}" srcOrd="1" destOrd="0" presId="urn:microsoft.com/office/officeart/2005/8/layout/list1"/>
    <dgm:cxn modelId="{76A044F1-7CEB-CA49-99BA-77F9D9187312}" type="presParOf" srcId="{2F8A4441-C6C3-3E4C-9EEE-123448E40CAF}" destId="{EC148BCD-CD9D-DA4C-9F72-BDD23CC07C98}" srcOrd="2" destOrd="0" presId="urn:microsoft.com/office/officeart/2005/8/layout/list1"/>
    <dgm:cxn modelId="{0C0ECC60-9B34-F644-BBEF-DC93056ACF60}" type="presParOf" srcId="{2F8A4441-C6C3-3E4C-9EEE-123448E40CAF}" destId="{A7C423EE-71A5-514F-BEA4-9F2F2FAA854B}" srcOrd="3" destOrd="0" presId="urn:microsoft.com/office/officeart/2005/8/layout/list1"/>
    <dgm:cxn modelId="{DE1B2510-2A75-1E49-9E21-0EE6C24386FA}" type="presParOf" srcId="{2F8A4441-C6C3-3E4C-9EEE-123448E40CAF}" destId="{34066000-F004-9848-B870-6A19AE7F713A}" srcOrd="4" destOrd="0" presId="urn:microsoft.com/office/officeart/2005/8/layout/list1"/>
    <dgm:cxn modelId="{98ABE97F-A964-F84B-B067-CC5E7C596252}" type="presParOf" srcId="{34066000-F004-9848-B870-6A19AE7F713A}" destId="{3B4F8CDF-456C-8848-8E6E-E02D93AFF2E4}" srcOrd="0" destOrd="0" presId="urn:microsoft.com/office/officeart/2005/8/layout/list1"/>
    <dgm:cxn modelId="{565D84BC-93A6-924E-A0B2-B35DACCC31FE}" type="presParOf" srcId="{34066000-F004-9848-B870-6A19AE7F713A}" destId="{13086218-E288-3044-B21D-7C4BF082C728}" srcOrd="1" destOrd="0" presId="urn:microsoft.com/office/officeart/2005/8/layout/list1"/>
    <dgm:cxn modelId="{A45E34EB-E58A-374C-9C60-AFB9D4BD39D5}" type="presParOf" srcId="{2F8A4441-C6C3-3E4C-9EEE-123448E40CAF}" destId="{8C72ECD3-62B5-5C44-A4E5-BF245F433E3C}" srcOrd="5" destOrd="0" presId="urn:microsoft.com/office/officeart/2005/8/layout/list1"/>
    <dgm:cxn modelId="{4019A1F6-0E17-4645-B808-5AA863342A28}" type="presParOf" srcId="{2F8A4441-C6C3-3E4C-9EEE-123448E40CAF}" destId="{5320A93E-E9A1-244D-A69C-7BEAD76D8D8B}" srcOrd="6" destOrd="0" presId="urn:microsoft.com/office/officeart/2005/8/layout/list1"/>
    <dgm:cxn modelId="{57525C7E-5624-734A-95E1-654463AA724F}" type="presParOf" srcId="{2F8A4441-C6C3-3E4C-9EEE-123448E40CAF}" destId="{5E967855-BA82-AA4C-B043-7F66463D811A}" srcOrd="7" destOrd="0" presId="urn:microsoft.com/office/officeart/2005/8/layout/list1"/>
    <dgm:cxn modelId="{700533FE-6137-E444-B1D3-1FB60C2C0512}" type="presParOf" srcId="{2F8A4441-C6C3-3E4C-9EEE-123448E40CAF}" destId="{2AF8B67A-6B06-DA45-869B-CCE9DB86264D}" srcOrd="8" destOrd="0" presId="urn:microsoft.com/office/officeart/2005/8/layout/list1"/>
    <dgm:cxn modelId="{5015186F-AECB-C34F-9001-5E611920B74B}" type="presParOf" srcId="{2AF8B67A-6B06-DA45-869B-CCE9DB86264D}" destId="{019974B9-C64D-8E4B-9454-1D8DA8244792}" srcOrd="0" destOrd="0" presId="urn:microsoft.com/office/officeart/2005/8/layout/list1"/>
    <dgm:cxn modelId="{DA9DBD18-C33A-0B48-A7FC-A7D214C5E51B}" type="presParOf" srcId="{2AF8B67A-6B06-DA45-869B-CCE9DB86264D}" destId="{8D4DE655-2605-8B4B-B4BD-0414015C16E0}" srcOrd="1" destOrd="0" presId="urn:microsoft.com/office/officeart/2005/8/layout/list1"/>
    <dgm:cxn modelId="{B82F8713-C3DF-854C-ADF6-49CC9378567F}" type="presParOf" srcId="{2F8A4441-C6C3-3E4C-9EEE-123448E40CAF}" destId="{B13F3E7F-56E2-0A4F-B668-C028F49C65B6}" srcOrd="9" destOrd="0" presId="urn:microsoft.com/office/officeart/2005/8/layout/list1"/>
    <dgm:cxn modelId="{0DFBCB80-823D-794D-957B-DB9EE776290B}" type="presParOf" srcId="{2F8A4441-C6C3-3E4C-9EEE-123448E40CAF}" destId="{2BC19969-2C76-8D45-A55D-078E3B8364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638987-998A-7E48-B467-69E59A2B8EA4}" type="doc">
      <dgm:prSet loTypeId="urn:microsoft.com/office/officeart/2005/8/layout/pList2" loCatId="" qsTypeId="urn:microsoft.com/office/officeart/2005/8/quickstyle/simple1" qsCatId="simple" csTypeId="urn:microsoft.com/office/officeart/2005/8/colors/accent1_2" csCatId="accent1" phldr="1"/>
      <dgm:spPr/>
    </dgm:pt>
    <dgm:pt modelId="{D999A7BB-85F1-7C48-8882-14E85BE2D83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endParaRPr lang="en-US" sz="2400" dirty="0"/>
        </a:p>
      </dgm:t>
    </dgm:pt>
    <dgm:pt modelId="{A48072A8-822E-FE46-9A6B-A8D05FE9D1F8}" type="parTrans" cxnId="{80392A37-84B1-8E42-87D8-3C5A0B261E86}">
      <dgm:prSet/>
      <dgm:spPr/>
      <dgm:t>
        <a:bodyPr/>
        <a:lstStyle/>
        <a:p>
          <a:endParaRPr lang="en-US"/>
        </a:p>
      </dgm:t>
    </dgm:pt>
    <dgm:pt modelId="{B71B602C-A4C9-FC4C-A720-B9E5EF4AE275}" type="sibTrans" cxnId="{80392A37-84B1-8E42-87D8-3C5A0B261E86}">
      <dgm:prSet/>
      <dgm:spPr/>
      <dgm:t>
        <a:bodyPr/>
        <a:lstStyle/>
        <a:p>
          <a:endParaRPr lang="en-US"/>
        </a:p>
      </dgm:t>
    </dgm:pt>
    <dgm:pt modelId="{8E7D02B3-B094-DE4E-ACFD-69BD975B20E1}" type="pres">
      <dgm:prSet presAssocID="{4C638987-998A-7E48-B467-69E59A2B8EA4}" presName="Name0" presStyleCnt="0">
        <dgm:presLayoutVars>
          <dgm:dir/>
          <dgm:resizeHandles val="exact"/>
        </dgm:presLayoutVars>
      </dgm:prSet>
      <dgm:spPr/>
    </dgm:pt>
    <dgm:pt modelId="{77C7B46E-0F79-2B40-9CD3-4FCE560FD143}" type="pres">
      <dgm:prSet presAssocID="{4C638987-998A-7E48-B467-69E59A2B8EA4}" presName="bkgdShp" presStyleLbl="alignAccFollowNode1" presStyleIdx="0" presStyleCnt="1" custLinFactNeighborX="1435" custLinFactNeighborY="-9149"/>
      <dgm:spPr>
        <a:solidFill>
          <a:schemeClr val="accent2">
            <a:alpha val="90000"/>
          </a:schemeClr>
        </a:solidFill>
      </dgm:spPr>
    </dgm:pt>
    <dgm:pt modelId="{EA13C22F-C281-6B40-81DA-CE56FD1BB0CE}" type="pres">
      <dgm:prSet presAssocID="{4C638987-998A-7E48-B467-69E59A2B8EA4}" presName="linComp" presStyleCnt="0"/>
      <dgm:spPr/>
    </dgm:pt>
    <dgm:pt modelId="{703C63DA-5EAC-AF46-A12B-1282E656342E}" type="pres">
      <dgm:prSet presAssocID="{D999A7BB-85F1-7C48-8882-14E85BE2D834}" presName="compNode" presStyleCnt="0"/>
      <dgm:spPr/>
    </dgm:pt>
    <dgm:pt modelId="{E7EDD820-74E9-FD48-8D9F-F4FF5DE68E9C}" type="pres">
      <dgm:prSet presAssocID="{D999A7BB-85F1-7C48-8882-14E85BE2D834}" presName="node" presStyleLbl="node1" presStyleIdx="0" presStyleCnt="1" custScaleX="106487">
        <dgm:presLayoutVars>
          <dgm:bulletEnabled val="1"/>
        </dgm:presLayoutVars>
      </dgm:prSet>
      <dgm:spPr/>
    </dgm:pt>
    <dgm:pt modelId="{1B63A503-77E7-F54C-915F-DD404BB374CE}" type="pres">
      <dgm:prSet presAssocID="{D999A7BB-85F1-7C48-8882-14E85BE2D834}" presName="invisiNode" presStyleLbl="node1" presStyleIdx="0" presStyleCnt="1"/>
      <dgm:spPr/>
    </dgm:pt>
    <dgm:pt modelId="{BA16C1B2-6957-6748-93AE-9641FA59AB1C}" type="pres">
      <dgm:prSet presAssocID="{D999A7BB-85F1-7C48-8882-14E85BE2D834}" presName="imagNode" presStyleLbl="fgImgPlace1" presStyleIdx="0" presStyleCnt="1" custFlipHor="0" custScaleX="31998" custScaleY="152990" custLinFactNeighborX="-40680"/>
      <dgm:spPr>
        <a:blipFill>
          <a:blip xmlns:r="http://schemas.openxmlformats.org/officeDocument/2006/relationships" r:embed="rId1"/>
          <a:stretch>
            <a:fillRect t="-34" b="-34"/>
          </a:stretch>
        </a:blipFill>
      </dgm:spPr>
    </dgm:pt>
  </dgm:ptLst>
  <dgm:cxnLst>
    <dgm:cxn modelId="{6BB4092B-3434-D849-BDCF-CFC0823C66F9}" type="presOf" srcId="{4C638987-998A-7E48-B467-69E59A2B8EA4}" destId="{8E7D02B3-B094-DE4E-ACFD-69BD975B20E1}" srcOrd="0" destOrd="0" presId="urn:microsoft.com/office/officeart/2005/8/layout/pList2"/>
    <dgm:cxn modelId="{80392A37-84B1-8E42-87D8-3C5A0B261E86}" srcId="{4C638987-998A-7E48-B467-69E59A2B8EA4}" destId="{D999A7BB-85F1-7C48-8882-14E85BE2D834}" srcOrd="0" destOrd="0" parTransId="{A48072A8-822E-FE46-9A6B-A8D05FE9D1F8}" sibTransId="{B71B602C-A4C9-FC4C-A720-B9E5EF4AE275}"/>
    <dgm:cxn modelId="{8FA8BFAE-D4C6-7D49-BE7B-E1273C956B0B}" type="presOf" srcId="{D999A7BB-85F1-7C48-8882-14E85BE2D834}" destId="{E7EDD820-74E9-FD48-8D9F-F4FF5DE68E9C}" srcOrd="0" destOrd="0" presId="urn:microsoft.com/office/officeart/2005/8/layout/pList2"/>
    <dgm:cxn modelId="{74A7158A-8FFA-2C40-AA14-7E580E29D69B}" type="presParOf" srcId="{8E7D02B3-B094-DE4E-ACFD-69BD975B20E1}" destId="{77C7B46E-0F79-2B40-9CD3-4FCE560FD143}" srcOrd="0" destOrd="0" presId="urn:microsoft.com/office/officeart/2005/8/layout/pList2"/>
    <dgm:cxn modelId="{74733231-0E88-DD45-B338-4D9BDE8629B6}" type="presParOf" srcId="{8E7D02B3-B094-DE4E-ACFD-69BD975B20E1}" destId="{EA13C22F-C281-6B40-81DA-CE56FD1BB0CE}" srcOrd="1" destOrd="0" presId="urn:microsoft.com/office/officeart/2005/8/layout/pList2"/>
    <dgm:cxn modelId="{E019267D-AC27-0849-89E9-49D58C6F83C3}" type="presParOf" srcId="{EA13C22F-C281-6B40-81DA-CE56FD1BB0CE}" destId="{703C63DA-5EAC-AF46-A12B-1282E656342E}" srcOrd="0" destOrd="0" presId="urn:microsoft.com/office/officeart/2005/8/layout/pList2"/>
    <dgm:cxn modelId="{E6572773-829F-B04C-9B5E-A6F98DE6E6F4}" type="presParOf" srcId="{703C63DA-5EAC-AF46-A12B-1282E656342E}" destId="{E7EDD820-74E9-FD48-8D9F-F4FF5DE68E9C}" srcOrd="0" destOrd="0" presId="urn:microsoft.com/office/officeart/2005/8/layout/pList2"/>
    <dgm:cxn modelId="{2D98D942-3229-9544-B98C-184BC4CADDB3}" type="presParOf" srcId="{703C63DA-5EAC-AF46-A12B-1282E656342E}" destId="{1B63A503-77E7-F54C-915F-DD404BB374CE}" srcOrd="1" destOrd="0" presId="urn:microsoft.com/office/officeart/2005/8/layout/pList2"/>
    <dgm:cxn modelId="{3F02B201-8951-1043-B1D5-F5E6CB8F926E}" type="presParOf" srcId="{703C63DA-5EAC-AF46-A12B-1282E656342E}" destId="{BA16C1B2-6957-6748-93AE-9641FA59AB1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3DD170-CFD6-C54E-9D78-23FBB5B3BD95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D78BA0-96E7-B043-A20E-21FA78203FDB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en-US" sz="2300" b="0" i="0" dirty="0">
              <a:latin typeface="Proxima Nova Rg" panose="02000506030000020004" pitchFamily="2" charset="0"/>
            </a:rPr>
            <a:t>Benchmark A</a:t>
          </a:r>
        </a:p>
      </dgm:t>
    </dgm:pt>
    <dgm:pt modelId="{F365ECD1-DC9F-0B4B-A08E-A030336B4E3A}" type="parTrans" cxnId="{E5B01D78-AFC8-174F-AC2B-995892FD26B2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80E54D1B-BDA2-BA4C-AB5B-450AB1328076}" type="sibTrans" cxnId="{E5B01D78-AFC8-174F-AC2B-995892FD26B2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1D9D6C1B-8764-3C4C-B47B-CB3F49D7084D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en-US" sz="2300" b="0" i="0" dirty="0">
              <a:latin typeface="Proxima Nova Rg" panose="02000506030000020004" pitchFamily="2" charset="0"/>
            </a:rPr>
            <a:t>Benchmark B</a:t>
          </a:r>
        </a:p>
      </dgm:t>
    </dgm:pt>
    <dgm:pt modelId="{58FFF518-47CE-0449-A0B2-8B48CD6EA76C}" type="parTrans" cxnId="{23E8384B-47F2-294E-9B0D-82BF25E15347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0B6EDDCB-4A01-A348-A6D7-F0C4567FECEC}" type="sibTrans" cxnId="{23E8384B-47F2-294E-9B0D-82BF25E15347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AAAC6DBC-4801-9146-828E-827BB292A4E8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en-US" sz="2300" b="0" i="0" dirty="0">
              <a:latin typeface="Proxima Nova Rg" panose="02000506030000020004" pitchFamily="2" charset="0"/>
            </a:rPr>
            <a:t>Commissioning</a:t>
          </a:r>
        </a:p>
      </dgm:t>
    </dgm:pt>
    <dgm:pt modelId="{CE24248A-DC2F-6142-8F50-3E889A1DB83B}" type="parTrans" cxnId="{F61705AD-918A-3D4D-B508-4E350816CF06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88615FC9-BD3D-3B41-B97E-1A209940FFD9}" type="sibTrans" cxnId="{F61705AD-918A-3D4D-B508-4E350816CF06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61F3BB52-D68D-4547-AA95-F1A5C660F94D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Determine</a:t>
          </a:r>
          <a:r>
            <a:rPr lang="en-US" sz="2300" b="0" i="0" baseline="0" dirty="0">
              <a:latin typeface="Proxima Nova Rg" panose="02000506030000020004" pitchFamily="2" charset="0"/>
            </a:rPr>
            <a:t> device choice</a:t>
          </a:r>
          <a:endParaRPr lang="en-US" sz="2300" b="0" i="0" dirty="0">
            <a:latin typeface="Proxima Nova Rg" panose="02000506030000020004" pitchFamily="2" charset="0"/>
          </a:endParaRPr>
        </a:p>
      </dgm:t>
    </dgm:pt>
    <dgm:pt modelId="{D4708140-5166-2448-957D-6F8FAAB21543}" type="parTrans" cxnId="{C82662EC-F6AA-5740-8892-08FD1F3197AA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4E0D3631-3372-4543-8ECE-C6C2D6420F69}" type="sibTrans" cxnId="{C82662EC-F6AA-5740-8892-08FD1F3197AA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907B9C51-571F-874E-B611-88F455A2A7CE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Updated</a:t>
          </a:r>
          <a:r>
            <a:rPr lang="en-US" sz="2300" b="0" i="0" baseline="0" dirty="0">
              <a:latin typeface="Proxima Nova Rg" panose="02000506030000020004" pitchFamily="2" charset="0"/>
            </a:rPr>
            <a:t> CAD model</a:t>
          </a:r>
          <a:endParaRPr lang="en-US" sz="2300" b="0" i="0" dirty="0">
            <a:latin typeface="Proxima Nova Rg" panose="02000506030000020004" pitchFamily="2" charset="0"/>
          </a:endParaRPr>
        </a:p>
      </dgm:t>
    </dgm:pt>
    <dgm:pt modelId="{9C96B01D-F6B9-0147-962A-CDB62F7B6859}" type="parTrans" cxnId="{BE70722A-6A79-A34F-8CF9-CDC29AB00212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D9DC7758-BD21-4F4D-86D1-822F23F91F48}" type="sibTrans" cxnId="{BE70722A-6A79-A34F-8CF9-CDC29AB00212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9CC682E4-0989-714A-A91B-3575F7A7158F}">
      <dgm:prSet custT="1"/>
      <dgm:spPr/>
      <dgm:t>
        <a:bodyPr/>
        <a:lstStyle/>
        <a:p>
          <a:r>
            <a:rPr lang="en-US" sz="2300" b="0" i="0" baseline="0" dirty="0">
              <a:latin typeface="Proxima Nova Rg" panose="02000506030000020004" pitchFamily="2" charset="0"/>
            </a:rPr>
            <a:t>Final CAD model</a:t>
          </a:r>
          <a:endParaRPr lang="en-US" sz="2300" b="0" i="0" dirty="0">
            <a:solidFill>
              <a:schemeClr val="tx1"/>
            </a:solidFill>
            <a:latin typeface="Proxima Nova Rg" panose="02000506030000020004" pitchFamily="2" charset="0"/>
          </a:endParaRPr>
        </a:p>
      </dgm:t>
    </dgm:pt>
    <dgm:pt modelId="{915503FC-61D5-CC4C-8413-4C19D4FC2DF7}" type="parTrans" cxnId="{359C4A72-B0A8-784D-A0F8-5E7FDBF0D06C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7DC15952-10BD-6C4B-BC1A-1485F1C491AC}" type="sibTrans" cxnId="{359C4A72-B0A8-784D-A0F8-5E7FDBF0D06C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1210CF41-F09F-C242-832E-D1683E3C30BB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Initial CAD model</a:t>
          </a:r>
        </a:p>
      </dgm:t>
    </dgm:pt>
    <dgm:pt modelId="{2CB8B66D-544B-DB4F-A887-BA8A36916CA2}" type="parTrans" cxnId="{A9EF7C9D-BDF3-F443-B335-572BF83219EF}">
      <dgm:prSet/>
      <dgm:spPr/>
      <dgm:t>
        <a:bodyPr/>
        <a:lstStyle/>
        <a:p>
          <a:endParaRPr lang="en-US" sz="2300"/>
        </a:p>
      </dgm:t>
    </dgm:pt>
    <dgm:pt modelId="{B5EA0D71-7367-1B40-8618-DF4DC69E3718}" type="sibTrans" cxnId="{A9EF7C9D-BDF3-F443-B335-572BF83219EF}">
      <dgm:prSet/>
      <dgm:spPr/>
      <dgm:t>
        <a:bodyPr/>
        <a:lstStyle/>
        <a:p>
          <a:endParaRPr lang="en-US" sz="2300"/>
        </a:p>
      </dgm:t>
    </dgm:pt>
    <dgm:pt modelId="{AF66DDF0-8EF2-ED4A-8A65-9D7B67FA804A}">
      <dgm:prSet custT="1"/>
      <dgm:spPr/>
      <dgm:t>
        <a:bodyPr/>
        <a:lstStyle/>
        <a:p>
          <a:r>
            <a:rPr lang="en-US" sz="2300" b="0" i="0" dirty="0">
              <a:solidFill>
                <a:schemeClr val="tx1"/>
              </a:solidFill>
              <a:latin typeface="Proxima Nova Rg" panose="02000506030000020004" pitchFamily="2" charset="0"/>
            </a:rPr>
            <a:t>One completed task</a:t>
          </a:r>
        </a:p>
      </dgm:t>
    </dgm:pt>
    <dgm:pt modelId="{D7521D68-280F-164C-94FB-8827767BCABA}" type="parTrans" cxnId="{57B6F37B-A4C1-C647-A852-9DDBFD01E90A}">
      <dgm:prSet/>
      <dgm:spPr/>
      <dgm:t>
        <a:bodyPr/>
        <a:lstStyle/>
        <a:p>
          <a:endParaRPr lang="en-US" sz="2300"/>
        </a:p>
      </dgm:t>
    </dgm:pt>
    <dgm:pt modelId="{AF0F2744-9A0B-EF4C-B16E-35723A7805C7}" type="sibTrans" cxnId="{57B6F37B-A4C1-C647-A852-9DDBFD01E90A}">
      <dgm:prSet/>
      <dgm:spPr/>
      <dgm:t>
        <a:bodyPr/>
        <a:lstStyle/>
        <a:p>
          <a:endParaRPr lang="en-US" sz="2300"/>
        </a:p>
      </dgm:t>
    </dgm:pt>
    <dgm:pt modelId="{94782123-D57E-8741-B4B2-619397666647}">
      <dgm:prSet custT="1"/>
      <dgm:spPr/>
      <dgm:t>
        <a:bodyPr/>
        <a:lstStyle/>
        <a:p>
          <a:r>
            <a:rPr lang="en-US" sz="2300" b="0" i="0" dirty="0">
              <a:solidFill>
                <a:schemeClr val="tx1"/>
              </a:solidFill>
              <a:latin typeface="Proxima Nova Rg" panose="02000506030000020004" pitchFamily="2" charset="0"/>
            </a:rPr>
            <a:t>Two completed tasks</a:t>
          </a:r>
        </a:p>
      </dgm:t>
    </dgm:pt>
    <dgm:pt modelId="{3662642E-A633-E848-8E3B-39E752DB99EE}" type="parTrans" cxnId="{2959A52F-CBA7-3D46-84E7-AA48D76F1768}">
      <dgm:prSet/>
      <dgm:spPr/>
      <dgm:t>
        <a:bodyPr/>
        <a:lstStyle/>
        <a:p>
          <a:endParaRPr lang="en-US" sz="2300"/>
        </a:p>
      </dgm:t>
    </dgm:pt>
    <dgm:pt modelId="{0632C6F6-DB49-2549-8E85-331F74619205}" type="sibTrans" cxnId="{2959A52F-CBA7-3D46-84E7-AA48D76F1768}">
      <dgm:prSet/>
      <dgm:spPr/>
      <dgm:t>
        <a:bodyPr/>
        <a:lstStyle/>
        <a:p>
          <a:endParaRPr lang="en-US" sz="2300"/>
        </a:p>
      </dgm:t>
    </dgm:pt>
    <dgm:pt modelId="{A69EC9A2-4EF5-8247-8EAB-98D1CCDC579F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Circuit &amp; schematic diagrams</a:t>
          </a:r>
        </a:p>
      </dgm:t>
    </dgm:pt>
    <dgm:pt modelId="{5F489E00-7AB1-D445-9245-6E157B62AB0C}" type="parTrans" cxnId="{EC9011FE-54F4-674E-8EF5-D583699E06E4}">
      <dgm:prSet/>
      <dgm:spPr/>
      <dgm:t>
        <a:bodyPr/>
        <a:lstStyle/>
        <a:p>
          <a:endParaRPr lang="en-US" sz="2300"/>
        </a:p>
      </dgm:t>
    </dgm:pt>
    <dgm:pt modelId="{722B989E-3BE8-4B45-A6D5-28A980C5B25F}" type="sibTrans" cxnId="{EC9011FE-54F4-674E-8EF5-D583699E06E4}">
      <dgm:prSet/>
      <dgm:spPr/>
      <dgm:t>
        <a:bodyPr/>
        <a:lstStyle/>
        <a:p>
          <a:endParaRPr lang="en-US" sz="2300"/>
        </a:p>
      </dgm:t>
    </dgm:pt>
    <dgm:pt modelId="{0E179FB9-EF78-4643-B43A-45D4D9BA040C}">
      <dgm:prSet custT="1"/>
      <dgm:spPr/>
      <dgm:t>
        <a:bodyPr/>
        <a:lstStyle/>
        <a:p>
          <a:r>
            <a:rPr lang="en-US" sz="2300" b="0" i="0" dirty="0">
              <a:solidFill>
                <a:schemeClr val="tx1"/>
              </a:solidFill>
              <a:latin typeface="Proxima Nova Rg" panose="02000506030000020004" pitchFamily="2" charset="0"/>
            </a:rPr>
            <a:t>Three completed tasks</a:t>
          </a:r>
        </a:p>
      </dgm:t>
    </dgm:pt>
    <dgm:pt modelId="{29D8B09E-5CE5-4901-943D-64B40ABEF832}" type="parTrans" cxnId="{19F29FB1-87C2-4496-B805-CA9A8F541220}">
      <dgm:prSet/>
      <dgm:spPr/>
      <dgm:t>
        <a:bodyPr/>
        <a:lstStyle/>
        <a:p>
          <a:endParaRPr lang="en-US"/>
        </a:p>
      </dgm:t>
    </dgm:pt>
    <dgm:pt modelId="{A8BA2D40-9EBD-4B48-B992-2189283D4688}" type="sibTrans" cxnId="{19F29FB1-87C2-4496-B805-CA9A8F541220}">
      <dgm:prSet/>
      <dgm:spPr/>
      <dgm:t>
        <a:bodyPr/>
        <a:lstStyle/>
        <a:p>
          <a:endParaRPr lang="en-US"/>
        </a:p>
      </dgm:t>
    </dgm:pt>
    <dgm:pt modelId="{2F8A4441-C6C3-3E4C-9EEE-123448E40CAF}" type="pres">
      <dgm:prSet presAssocID="{853DD170-CFD6-C54E-9D78-23FBB5B3BD95}" presName="linear" presStyleCnt="0">
        <dgm:presLayoutVars>
          <dgm:dir/>
          <dgm:animLvl val="lvl"/>
          <dgm:resizeHandles val="exact"/>
        </dgm:presLayoutVars>
      </dgm:prSet>
      <dgm:spPr/>
    </dgm:pt>
    <dgm:pt modelId="{822A197F-0DD5-644A-8257-9CB3C7AB2DDB}" type="pres">
      <dgm:prSet presAssocID="{8ED78BA0-96E7-B043-A20E-21FA78203FDB}" presName="parentLin" presStyleCnt="0"/>
      <dgm:spPr/>
    </dgm:pt>
    <dgm:pt modelId="{3C168026-13E7-034C-AFA4-E8794D457595}" type="pres">
      <dgm:prSet presAssocID="{8ED78BA0-96E7-B043-A20E-21FA78203FDB}" presName="parentLeftMargin" presStyleLbl="node1" presStyleIdx="0" presStyleCnt="3"/>
      <dgm:spPr/>
    </dgm:pt>
    <dgm:pt modelId="{96D449A5-8CF5-0D4C-9470-7C2F22AB24CE}" type="pres">
      <dgm:prSet presAssocID="{8ED78BA0-96E7-B043-A20E-21FA78203FD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274FA6F-6150-7E45-AFB0-CA543438AA71}" type="pres">
      <dgm:prSet presAssocID="{8ED78BA0-96E7-B043-A20E-21FA78203FDB}" presName="negativeSpace" presStyleCnt="0"/>
      <dgm:spPr/>
    </dgm:pt>
    <dgm:pt modelId="{EC148BCD-CD9D-DA4C-9F72-BDD23CC07C98}" type="pres">
      <dgm:prSet presAssocID="{8ED78BA0-96E7-B043-A20E-21FA78203FDB}" presName="childText" presStyleLbl="conFgAcc1" presStyleIdx="0" presStyleCnt="3">
        <dgm:presLayoutVars>
          <dgm:bulletEnabled val="1"/>
        </dgm:presLayoutVars>
      </dgm:prSet>
      <dgm:spPr/>
    </dgm:pt>
    <dgm:pt modelId="{A7C423EE-71A5-514F-BEA4-9F2F2FAA854B}" type="pres">
      <dgm:prSet presAssocID="{80E54D1B-BDA2-BA4C-AB5B-450AB1328076}" presName="spaceBetweenRectangles" presStyleCnt="0"/>
      <dgm:spPr/>
    </dgm:pt>
    <dgm:pt modelId="{34066000-F004-9848-B870-6A19AE7F713A}" type="pres">
      <dgm:prSet presAssocID="{1D9D6C1B-8764-3C4C-B47B-CB3F49D7084D}" presName="parentLin" presStyleCnt="0"/>
      <dgm:spPr/>
    </dgm:pt>
    <dgm:pt modelId="{3B4F8CDF-456C-8848-8E6E-E02D93AFF2E4}" type="pres">
      <dgm:prSet presAssocID="{1D9D6C1B-8764-3C4C-B47B-CB3F49D7084D}" presName="parentLeftMargin" presStyleLbl="node1" presStyleIdx="0" presStyleCnt="3"/>
      <dgm:spPr/>
    </dgm:pt>
    <dgm:pt modelId="{13086218-E288-3044-B21D-7C4BF082C728}" type="pres">
      <dgm:prSet presAssocID="{1D9D6C1B-8764-3C4C-B47B-CB3F49D7084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C72ECD3-62B5-5C44-A4E5-BF245F433E3C}" type="pres">
      <dgm:prSet presAssocID="{1D9D6C1B-8764-3C4C-B47B-CB3F49D7084D}" presName="negativeSpace" presStyleCnt="0"/>
      <dgm:spPr/>
    </dgm:pt>
    <dgm:pt modelId="{5320A93E-E9A1-244D-A69C-7BEAD76D8D8B}" type="pres">
      <dgm:prSet presAssocID="{1D9D6C1B-8764-3C4C-B47B-CB3F49D7084D}" presName="childText" presStyleLbl="conFgAcc1" presStyleIdx="1" presStyleCnt="3">
        <dgm:presLayoutVars>
          <dgm:bulletEnabled val="1"/>
        </dgm:presLayoutVars>
      </dgm:prSet>
      <dgm:spPr/>
    </dgm:pt>
    <dgm:pt modelId="{5E967855-BA82-AA4C-B043-7F66463D811A}" type="pres">
      <dgm:prSet presAssocID="{0B6EDDCB-4A01-A348-A6D7-F0C4567FECEC}" presName="spaceBetweenRectangles" presStyleCnt="0"/>
      <dgm:spPr/>
    </dgm:pt>
    <dgm:pt modelId="{2AF8B67A-6B06-DA45-869B-CCE9DB86264D}" type="pres">
      <dgm:prSet presAssocID="{AAAC6DBC-4801-9146-828E-827BB292A4E8}" presName="parentLin" presStyleCnt="0"/>
      <dgm:spPr/>
    </dgm:pt>
    <dgm:pt modelId="{019974B9-C64D-8E4B-9454-1D8DA8244792}" type="pres">
      <dgm:prSet presAssocID="{AAAC6DBC-4801-9146-828E-827BB292A4E8}" presName="parentLeftMargin" presStyleLbl="node1" presStyleIdx="1" presStyleCnt="3"/>
      <dgm:spPr/>
    </dgm:pt>
    <dgm:pt modelId="{8D4DE655-2605-8B4B-B4BD-0414015C16E0}" type="pres">
      <dgm:prSet presAssocID="{AAAC6DBC-4801-9146-828E-827BB292A4E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13F3E7F-56E2-0A4F-B668-C028F49C65B6}" type="pres">
      <dgm:prSet presAssocID="{AAAC6DBC-4801-9146-828E-827BB292A4E8}" presName="negativeSpace" presStyleCnt="0"/>
      <dgm:spPr/>
    </dgm:pt>
    <dgm:pt modelId="{2BC19969-2C76-8D45-A55D-078E3B83647D}" type="pres">
      <dgm:prSet presAssocID="{AAAC6DBC-4801-9146-828E-827BB292A4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877970B-5475-7A4C-AFD1-7F5187DADC28}" type="presOf" srcId="{AF66DDF0-8EF2-ED4A-8A65-9D7B67FA804A}" destId="{EC148BCD-CD9D-DA4C-9F72-BDD23CC07C98}" srcOrd="0" destOrd="2" presId="urn:microsoft.com/office/officeart/2005/8/layout/list1"/>
    <dgm:cxn modelId="{E0AF2B16-6C09-F84C-A2F6-7FDF62EEEE0A}" type="presOf" srcId="{9CC682E4-0989-714A-A91B-3575F7A7158F}" destId="{2BC19969-2C76-8D45-A55D-078E3B83647D}" srcOrd="0" destOrd="0" presId="urn:microsoft.com/office/officeart/2005/8/layout/list1"/>
    <dgm:cxn modelId="{BE70722A-6A79-A34F-8CF9-CDC29AB00212}" srcId="{1D9D6C1B-8764-3C4C-B47B-CB3F49D7084D}" destId="{907B9C51-571F-874E-B611-88F455A2A7CE}" srcOrd="0" destOrd="0" parTransId="{9C96B01D-F6B9-0147-962A-CDB62F7B6859}" sibTransId="{D9DC7758-BD21-4F4D-86D1-822F23F91F48}"/>
    <dgm:cxn modelId="{06F57F2A-3FA5-4448-A7CE-D2324F264D5B}" type="presOf" srcId="{1D9D6C1B-8764-3C4C-B47B-CB3F49D7084D}" destId="{13086218-E288-3044-B21D-7C4BF082C728}" srcOrd="1" destOrd="0" presId="urn:microsoft.com/office/officeart/2005/8/layout/list1"/>
    <dgm:cxn modelId="{2959A52F-CBA7-3D46-84E7-AA48D76F1768}" srcId="{1D9D6C1B-8764-3C4C-B47B-CB3F49D7084D}" destId="{94782123-D57E-8741-B4B2-619397666647}" srcOrd="1" destOrd="0" parTransId="{3662642E-A633-E848-8E3B-39E752DB99EE}" sibTransId="{0632C6F6-DB49-2549-8E85-331F74619205}"/>
    <dgm:cxn modelId="{2049F42F-3652-5142-934E-B968949D349C}" type="presOf" srcId="{853DD170-CFD6-C54E-9D78-23FBB5B3BD95}" destId="{2F8A4441-C6C3-3E4C-9EEE-123448E40CAF}" srcOrd="0" destOrd="0" presId="urn:microsoft.com/office/officeart/2005/8/layout/list1"/>
    <dgm:cxn modelId="{23E8384B-47F2-294E-9B0D-82BF25E15347}" srcId="{853DD170-CFD6-C54E-9D78-23FBB5B3BD95}" destId="{1D9D6C1B-8764-3C4C-B47B-CB3F49D7084D}" srcOrd="1" destOrd="0" parTransId="{58FFF518-47CE-0449-A0B2-8B48CD6EA76C}" sibTransId="{0B6EDDCB-4A01-A348-A6D7-F0C4567FECEC}"/>
    <dgm:cxn modelId="{2181D84D-07A8-CD46-9084-6111D5105E88}" type="presOf" srcId="{8ED78BA0-96E7-B043-A20E-21FA78203FDB}" destId="{3C168026-13E7-034C-AFA4-E8794D457595}" srcOrd="0" destOrd="0" presId="urn:microsoft.com/office/officeart/2005/8/layout/list1"/>
    <dgm:cxn modelId="{359C4A72-B0A8-784D-A0F8-5E7FDBF0D06C}" srcId="{AAAC6DBC-4801-9146-828E-827BB292A4E8}" destId="{9CC682E4-0989-714A-A91B-3575F7A7158F}" srcOrd="0" destOrd="0" parTransId="{915503FC-61D5-CC4C-8413-4C19D4FC2DF7}" sibTransId="{7DC15952-10BD-6C4B-BC1A-1485F1C491AC}"/>
    <dgm:cxn modelId="{67E32D53-D4A0-6240-AF26-2A152157326D}" type="presOf" srcId="{A69EC9A2-4EF5-8247-8EAB-98D1CCDC579F}" destId="{2BC19969-2C76-8D45-A55D-078E3B83647D}" srcOrd="0" destOrd="2" presId="urn:microsoft.com/office/officeart/2005/8/layout/list1"/>
    <dgm:cxn modelId="{E5B01D78-AFC8-174F-AC2B-995892FD26B2}" srcId="{853DD170-CFD6-C54E-9D78-23FBB5B3BD95}" destId="{8ED78BA0-96E7-B043-A20E-21FA78203FDB}" srcOrd="0" destOrd="0" parTransId="{F365ECD1-DC9F-0B4B-A08E-A030336B4E3A}" sibTransId="{80E54D1B-BDA2-BA4C-AB5B-450AB1328076}"/>
    <dgm:cxn modelId="{8EA5797A-576C-D543-8519-515503C707E4}" type="presOf" srcId="{1210CF41-F09F-C242-832E-D1683E3C30BB}" destId="{EC148BCD-CD9D-DA4C-9F72-BDD23CC07C98}" srcOrd="0" destOrd="1" presId="urn:microsoft.com/office/officeart/2005/8/layout/list1"/>
    <dgm:cxn modelId="{57B6F37B-A4C1-C647-A852-9DDBFD01E90A}" srcId="{8ED78BA0-96E7-B043-A20E-21FA78203FDB}" destId="{AF66DDF0-8EF2-ED4A-8A65-9D7B67FA804A}" srcOrd="2" destOrd="0" parTransId="{D7521D68-280F-164C-94FB-8827767BCABA}" sibTransId="{AF0F2744-9A0B-EF4C-B16E-35723A7805C7}"/>
    <dgm:cxn modelId="{A2BB6D98-87AE-ED41-BDA3-54F594D28402}" type="presOf" srcId="{AAAC6DBC-4801-9146-828E-827BB292A4E8}" destId="{019974B9-C64D-8E4B-9454-1D8DA8244792}" srcOrd="0" destOrd="0" presId="urn:microsoft.com/office/officeart/2005/8/layout/list1"/>
    <dgm:cxn modelId="{A9EF7C9D-BDF3-F443-B335-572BF83219EF}" srcId="{8ED78BA0-96E7-B043-A20E-21FA78203FDB}" destId="{1210CF41-F09F-C242-832E-D1683E3C30BB}" srcOrd="1" destOrd="0" parTransId="{2CB8B66D-544B-DB4F-A887-BA8A36916CA2}" sibTransId="{B5EA0D71-7367-1B40-8618-DF4DC69E3718}"/>
    <dgm:cxn modelId="{6C0C82A7-1FC4-418A-8385-BE7DC1EA83C2}" type="presOf" srcId="{0E179FB9-EF78-4643-B43A-45D4D9BA040C}" destId="{2BC19969-2C76-8D45-A55D-078E3B83647D}" srcOrd="0" destOrd="1" presId="urn:microsoft.com/office/officeart/2005/8/layout/list1"/>
    <dgm:cxn modelId="{A6CA24AA-55F0-2841-9836-C958FBBDF8E7}" type="presOf" srcId="{1D9D6C1B-8764-3C4C-B47B-CB3F49D7084D}" destId="{3B4F8CDF-456C-8848-8E6E-E02D93AFF2E4}" srcOrd="0" destOrd="0" presId="urn:microsoft.com/office/officeart/2005/8/layout/list1"/>
    <dgm:cxn modelId="{F61705AD-918A-3D4D-B508-4E350816CF06}" srcId="{853DD170-CFD6-C54E-9D78-23FBB5B3BD95}" destId="{AAAC6DBC-4801-9146-828E-827BB292A4E8}" srcOrd="2" destOrd="0" parTransId="{CE24248A-DC2F-6142-8F50-3E889A1DB83B}" sibTransId="{88615FC9-BD3D-3B41-B97E-1A209940FFD9}"/>
    <dgm:cxn modelId="{19F29FB1-87C2-4496-B805-CA9A8F541220}" srcId="{AAAC6DBC-4801-9146-828E-827BB292A4E8}" destId="{0E179FB9-EF78-4643-B43A-45D4D9BA040C}" srcOrd="1" destOrd="0" parTransId="{29D8B09E-5CE5-4901-943D-64B40ABEF832}" sibTransId="{A8BA2D40-9EBD-4B48-B992-2189283D4688}"/>
    <dgm:cxn modelId="{6F7981B2-4069-4546-BB34-47367F5EEFD2}" type="presOf" srcId="{8ED78BA0-96E7-B043-A20E-21FA78203FDB}" destId="{96D449A5-8CF5-0D4C-9470-7C2F22AB24CE}" srcOrd="1" destOrd="0" presId="urn:microsoft.com/office/officeart/2005/8/layout/list1"/>
    <dgm:cxn modelId="{5268FDB4-CA6E-5348-9B11-381BFB94E9BB}" type="presOf" srcId="{94782123-D57E-8741-B4B2-619397666647}" destId="{5320A93E-E9A1-244D-A69C-7BEAD76D8D8B}" srcOrd="0" destOrd="1" presId="urn:microsoft.com/office/officeart/2005/8/layout/list1"/>
    <dgm:cxn modelId="{9881C6C8-999E-F14A-B47F-9EA6B9A9739F}" type="presOf" srcId="{907B9C51-571F-874E-B611-88F455A2A7CE}" destId="{5320A93E-E9A1-244D-A69C-7BEAD76D8D8B}" srcOrd="0" destOrd="0" presId="urn:microsoft.com/office/officeart/2005/8/layout/list1"/>
    <dgm:cxn modelId="{7950A9D2-86A6-C640-907F-C51A36680440}" type="presOf" srcId="{61F3BB52-D68D-4547-AA95-F1A5C660F94D}" destId="{EC148BCD-CD9D-DA4C-9F72-BDD23CC07C98}" srcOrd="0" destOrd="0" presId="urn:microsoft.com/office/officeart/2005/8/layout/list1"/>
    <dgm:cxn modelId="{7A0093D7-439B-B84A-85D2-EA9AE0403069}" type="presOf" srcId="{AAAC6DBC-4801-9146-828E-827BB292A4E8}" destId="{8D4DE655-2605-8B4B-B4BD-0414015C16E0}" srcOrd="1" destOrd="0" presId="urn:microsoft.com/office/officeart/2005/8/layout/list1"/>
    <dgm:cxn modelId="{C82662EC-F6AA-5740-8892-08FD1F3197AA}" srcId="{8ED78BA0-96E7-B043-A20E-21FA78203FDB}" destId="{61F3BB52-D68D-4547-AA95-F1A5C660F94D}" srcOrd="0" destOrd="0" parTransId="{D4708140-5166-2448-957D-6F8FAAB21543}" sibTransId="{4E0D3631-3372-4543-8ECE-C6C2D6420F69}"/>
    <dgm:cxn modelId="{EC9011FE-54F4-674E-8EF5-D583699E06E4}" srcId="{AAAC6DBC-4801-9146-828E-827BB292A4E8}" destId="{A69EC9A2-4EF5-8247-8EAB-98D1CCDC579F}" srcOrd="2" destOrd="0" parTransId="{5F489E00-7AB1-D445-9245-6E157B62AB0C}" sibTransId="{722B989E-3BE8-4B45-A6D5-28A980C5B25F}"/>
    <dgm:cxn modelId="{FA4662C2-E8B5-8746-8DA3-A9ADD0734E93}" type="presParOf" srcId="{2F8A4441-C6C3-3E4C-9EEE-123448E40CAF}" destId="{822A197F-0DD5-644A-8257-9CB3C7AB2DDB}" srcOrd="0" destOrd="0" presId="urn:microsoft.com/office/officeart/2005/8/layout/list1"/>
    <dgm:cxn modelId="{2718144E-4F2D-224D-832D-D1CFA41999F9}" type="presParOf" srcId="{822A197F-0DD5-644A-8257-9CB3C7AB2DDB}" destId="{3C168026-13E7-034C-AFA4-E8794D457595}" srcOrd="0" destOrd="0" presId="urn:microsoft.com/office/officeart/2005/8/layout/list1"/>
    <dgm:cxn modelId="{AF34ADE0-CB3C-E94C-973F-80428940FB2F}" type="presParOf" srcId="{822A197F-0DD5-644A-8257-9CB3C7AB2DDB}" destId="{96D449A5-8CF5-0D4C-9470-7C2F22AB24CE}" srcOrd="1" destOrd="0" presId="urn:microsoft.com/office/officeart/2005/8/layout/list1"/>
    <dgm:cxn modelId="{18569C71-C522-4D4E-8B0D-67A80A429531}" type="presParOf" srcId="{2F8A4441-C6C3-3E4C-9EEE-123448E40CAF}" destId="{1274FA6F-6150-7E45-AFB0-CA543438AA71}" srcOrd="1" destOrd="0" presId="urn:microsoft.com/office/officeart/2005/8/layout/list1"/>
    <dgm:cxn modelId="{76A044F1-7CEB-CA49-99BA-77F9D9187312}" type="presParOf" srcId="{2F8A4441-C6C3-3E4C-9EEE-123448E40CAF}" destId="{EC148BCD-CD9D-DA4C-9F72-BDD23CC07C98}" srcOrd="2" destOrd="0" presId="urn:microsoft.com/office/officeart/2005/8/layout/list1"/>
    <dgm:cxn modelId="{0C0ECC60-9B34-F644-BBEF-DC93056ACF60}" type="presParOf" srcId="{2F8A4441-C6C3-3E4C-9EEE-123448E40CAF}" destId="{A7C423EE-71A5-514F-BEA4-9F2F2FAA854B}" srcOrd="3" destOrd="0" presId="urn:microsoft.com/office/officeart/2005/8/layout/list1"/>
    <dgm:cxn modelId="{DE1B2510-2A75-1E49-9E21-0EE6C24386FA}" type="presParOf" srcId="{2F8A4441-C6C3-3E4C-9EEE-123448E40CAF}" destId="{34066000-F004-9848-B870-6A19AE7F713A}" srcOrd="4" destOrd="0" presId="urn:microsoft.com/office/officeart/2005/8/layout/list1"/>
    <dgm:cxn modelId="{98ABE97F-A964-F84B-B067-CC5E7C596252}" type="presParOf" srcId="{34066000-F004-9848-B870-6A19AE7F713A}" destId="{3B4F8CDF-456C-8848-8E6E-E02D93AFF2E4}" srcOrd="0" destOrd="0" presId="urn:microsoft.com/office/officeart/2005/8/layout/list1"/>
    <dgm:cxn modelId="{565D84BC-93A6-924E-A0B2-B35DACCC31FE}" type="presParOf" srcId="{34066000-F004-9848-B870-6A19AE7F713A}" destId="{13086218-E288-3044-B21D-7C4BF082C728}" srcOrd="1" destOrd="0" presId="urn:microsoft.com/office/officeart/2005/8/layout/list1"/>
    <dgm:cxn modelId="{A45E34EB-E58A-374C-9C60-AFB9D4BD39D5}" type="presParOf" srcId="{2F8A4441-C6C3-3E4C-9EEE-123448E40CAF}" destId="{8C72ECD3-62B5-5C44-A4E5-BF245F433E3C}" srcOrd="5" destOrd="0" presId="urn:microsoft.com/office/officeart/2005/8/layout/list1"/>
    <dgm:cxn modelId="{4019A1F6-0E17-4645-B808-5AA863342A28}" type="presParOf" srcId="{2F8A4441-C6C3-3E4C-9EEE-123448E40CAF}" destId="{5320A93E-E9A1-244D-A69C-7BEAD76D8D8B}" srcOrd="6" destOrd="0" presId="urn:microsoft.com/office/officeart/2005/8/layout/list1"/>
    <dgm:cxn modelId="{57525C7E-5624-734A-95E1-654463AA724F}" type="presParOf" srcId="{2F8A4441-C6C3-3E4C-9EEE-123448E40CAF}" destId="{5E967855-BA82-AA4C-B043-7F66463D811A}" srcOrd="7" destOrd="0" presId="urn:microsoft.com/office/officeart/2005/8/layout/list1"/>
    <dgm:cxn modelId="{700533FE-6137-E444-B1D3-1FB60C2C0512}" type="presParOf" srcId="{2F8A4441-C6C3-3E4C-9EEE-123448E40CAF}" destId="{2AF8B67A-6B06-DA45-869B-CCE9DB86264D}" srcOrd="8" destOrd="0" presId="urn:microsoft.com/office/officeart/2005/8/layout/list1"/>
    <dgm:cxn modelId="{5015186F-AECB-C34F-9001-5E611920B74B}" type="presParOf" srcId="{2AF8B67A-6B06-DA45-869B-CCE9DB86264D}" destId="{019974B9-C64D-8E4B-9454-1D8DA8244792}" srcOrd="0" destOrd="0" presId="urn:microsoft.com/office/officeart/2005/8/layout/list1"/>
    <dgm:cxn modelId="{DA9DBD18-C33A-0B48-A7FC-A7D214C5E51B}" type="presParOf" srcId="{2AF8B67A-6B06-DA45-869B-CCE9DB86264D}" destId="{8D4DE655-2605-8B4B-B4BD-0414015C16E0}" srcOrd="1" destOrd="0" presId="urn:microsoft.com/office/officeart/2005/8/layout/list1"/>
    <dgm:cxn modelId="{B82F8713-C3DF-854C-ADF6-49CC9378567F}" type="presParOf" srcId="{2F8A4441-C6C3-3E4C-9EEE-123448E40CAF}" destId="{B13F3E7F-56E2-0A4F-B668-C028F49C65B6}" srcOrd="9" destOrd="0" presId="urn:microsoft.com/office/officeart/2005/8/layout/list1"/>
    <dgm:cxn modelId="{0DFBCB80-823D-794D-957B-DB9EE776290B}" type="presParOf" srcId="{2F8A4441-C6C3-3E4C-9EEE-123448E40CAF}" destId="{2BC19969-2C76-8D45-A55D-078E3B8364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638987-998A-7E48-B467-69E59A2B8EA4}" type="doc">
      <dgm:prSet loTypeId="urn:microsoft.com/office/officeart/2005/8/layout/pList2" loCatId="" qsTypeId="urn:microsoft.com/office/officeart/2005/8/quickstyle/simple1" qsCatId="simple" csTypeId="urn:microsoft.com/office/officeart/2005/8/colors/accent1_2" csCatId="accent1" phldr="1"/>
      <dgm:spPr/>
    </dgm:pt>
    <dgm:pt modelId="{D999A7BB-85F1-7C48-8882-14E85BE2D83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endParaRPr lang="en-US" sz="2400" dirty="0"/>
        </a:p>
      </dgm:t>
    </dgm:pt>
    <dgm:pt modelId="{A48072A8-822E-FE46-9A6B-A8D05FE9D1F8}" type="parTrans" cxnId="{80392A37-84B1-8E42-87D8-3C5A0B261E86}">
      <dgm:prSet/>
      <dgm:spPr/>
      <dgm:t>
        <a:bodyPr/>
        <a:lstStyle/>
        <a:p>
          <a:endParaRPr lang="en-US"/>
        </a:p>
      </dgm:t>
    </dgm:pt>
    <dgm:pt modelId="{B71B602C-A4C9-FC4C-A720-B9E5EF4AE275}" type="sibTrans" cxnId="{80392A37-84B1-8E42-87D8-3C5A0B261E86}">
      <dgm:prSet/>
      <dgm:spPr/>
      <dgm:t>
        <a:bodyPr/>
        <a:lstStyle/>
        <a:p>
          <a:endParaRPr lang="en-US"/>
        </a:p>
      </dgm:t>
    </dgm:pt>
    <dgm:pt modelId="{8E7D02B3-B094-DE4E-ACFD-69BD975B20E1}" type="pres">
      <dgm:prSet presAssocID="{4C638987-998A-7E48-B467-69E59A2B8EA4}" presName="Name0" presStyleCnt="0">
        <dgm:presLayoutVars>
          <dgm:dir/>
          <dgm:resizeHandles val="exact"/>
        </dgm:presLayoutVars>
      </dgm:prSet>
      <dgm:spPr/>
    </dgm:pt>
    <dgm:pt modelId="{77C7B46E-0F79-2B40-9CD3-4FCE560FD143}" type="pres">
      <dgm:prSet presAssocID="{4C638987-998A-7E48-B467-69E59A2B8EA4}" presName="bkgdShp" presStyleLbl="alignAccFollowNode1" presStyleIdx="0" presStyleCnt="1" custLinFactNeighborX="-3812" custLinFactNeighborY="-5949"/>
      <dgm:spPr>
        <a:solidFill>
          <a:schemeClr val="accent2">
            <a:alpha val="90000"/>
          </a:schemeClr>
        </a:solidFill>
      </dgm:spPr>
    </dgm:pt>
    <dgm:pt modelId="{EA13C22F-C281-6B40-81DA-CE56FD1BB0CE}" type="pres">
      <dgm:prSet presAssocID="{4C638987-998A-7E48-B467-69E59A2B8EA4}" presName="linComp" presStyleCnt="0"/>
      <dgm:spPr/>
    </dgm:pt>
    <dgm:pt modelId="{703C63DA-5EAC-AF46-A12B-1282E656342E}" type="pres">
      <dgm:prSet presAssocID="{D999A7BB-85F1-7C48-8882-14E85BE2D834}" presName="compNode" presStyleCnt="0"/>
      <dgm:spPr/>
    </dgm:pt>
    <dgm:pt modelId="{E7EDD820-74E9-FD48-8D9F-F4FF5DE68E9C}" type="pres">
      <dgm:prSet presAssocID="{D999A7BB-85F1-7C48-8882-14E85BE2D834}" presName="node" presStyleLbl="node1" presStyleIdx="0" presStyleCnt="1" custScaleX="106487">
        <dgm:presLayoutVars>
          <dgm:bulletEnabled val="1"/>
        </dgm:presLayoutVars>
      </dgm:prSet>
      <dgm:spPr/>
    </dgm:pt>
    <dgm:pt modelId="{1B63A503-77E7-F54C-915F-DD404BB374CE}" type="pres">
      <dgm:prSet presAssocID="{D999A7BB-85F1-7C48-8882-14E85BE2D834}" presName="invisiNode" presStyleLbl="node1" presStyleIdx="0" presStyleCnt="1"/>
      <dgm:spPr/>
    </dgm:pt>
    <dgm:pt modelId="{BA16C1B2-6957-6748-93AE-9641FA59AB1C}" type="pres">
      <dgm:prSet presAssocID="{D999A7BB-85F1-7C48-8882-14E85BE2D834}" presName="imagNode" presStyleLbl="fgImgPlace1" presStyleIdx="0" presStyleCnt="1" custFlipHor="1" custScaleX="37495" custScaleY="149817" custLinFactNeighborX="-39947" custLinFactNeighborY="-4515"/>
      <dgm:spPr>
        <a:blipFill>
          <a:blip xmlns:r="http://schemas.openxmlformats.org/officeDocument/2006/relationships" r:embed="rId1"/>
          <a:stretch>
            <a:fillRect t="-34" b="-34"/>
          </a:stretch>
        </a:blipFill>
      </dgm:spPr>
    </dgm:pt>
  </dgm:ptLst>
  <dgm:cxnLst>
    <dgm:cxn modelId="{6BB4092B-3434-D849-BDCF-CFC0823C66F9}" type="presOf" srcId="{4C638987-998A-7E48-B467-69E59A2B8EA4}" destId="{8E7D02B3-B094-DE4E-ACFD-69BD975B20E1}" srcOrd="0" destOrd="0" presId="urn:microsoft.com/office/officeart/2005/8/layout/pList2"/>
    <dgm:cxn modelId="{80392A37-84B1-8E42-87D8-3C5A0B261E86}" srcId="{4C638987-998A-7E48-B467-69E59A2B8EA4}" destId="{D999A7BB-85F1-7C48-8882-14E85BE2D834}" srcOrd="0" destOrd="0" parTransId="{A48072A8-822E-FE46-9A6B-A8D05FE9D1F8}" sibTransId="{B71B602C-A4C9-FC4C-A720-B9E5EF4AE275}"/>
    <dgm:cxn modelId="{8FA8BFAE-D4C6-7D49-BE7B-E1273C956B0B}" type="presOf" srcId="{D999A7BB-85F1-7C48-8882-14E85BE2D834}" destId="{E7EDD820-74E9-FD48-8D9F-F4FF5DE68E9C}" srcOrd="0" destOrd="0" presId="urn:microsoft.com/office/officeart/2005/8/layout/pList2"/>
    <dgm:cxn modelId="{74A7158A-8FFA-2C40-AA14-7E580E29D69B}" type="presParOf" srcId="{8E7D02B3-B094-DE4E-ACFD-69BD975B20E1}" destId="{77C7B46E-0F79-2B40-9CD3-4FCE560FD143}" srcOrd="0" destOrd="0" presId="urn:microsoft.com/office/officeart/2005/8/layout/pList2"/>
    <dgm:cxn modelId="{74733231-0E88-DD45-B338-4D9BDE8629B6}" type="presParOf" srcId="{8E7D02B3-B094-DE4E-ACFD-69BD975B20E1}" destId="{EA13C22F-C281-6B40-81DA-CE56FD1BB0CE}" srcOrd="1" destOrd="0" presId="urn:microsoft.com/office/officeart/2005/8/layout/pList2"/>
    <dgm:cxn modelId="{E019267D-AC27-0849-89E9-49D58C6F83C3}" type="presParOf" srcId="{EA13C22F-C281-6B40-81DA-CE56FD1BB0CE}" destId="{703C63DA-5EAC-AF46-A12B-1282E656342E}" srcOrd="0" destOrd="0" presId="urn:microsoft.com/office/officeart/2005/8/layout/pList2"/>
    <dgm:cxn modelId="{E6572773-829F-B04C-9B5E-A6F98DE6E6F4}" type="presParOf" srcId="{703C63DA-5EAC-AF46-A12B-1282E656342E}" destId="{E7EDD820-74E9-FD48-8D9F-F4FF5DE68E9C}" srcOrd="0" destOrd="0" presId="urn:microsoft.com/office/officeart/2005/8/layout/pList2"/>
    <dgm:cxn modelId="{2D98D942-3229-9544-B98C-184BC4CADDB3}" type="presParOf" srcId="{703C63DA-5EAC-AF46-A12B-1282E656342E}" destId="{1B63A503-77E7-F54C-915F-DD404BB374CE}" srcOrd="1" destOrd="0" presId="urn:microsoft.com/office/officeart/2005/8/layout/pList2"/>
    <dgm:cxn modelId="{3F02B201-8951-1043-B1D5-F5E6CB8F926E}" type="presParOf" srcId="{703C63DA-5EAC-AF46-A12B-1282E656342E}" destId="{BA16C1B2-6957-6748-93AE-9641FA59AB1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3DD170-CFD6-C54E-9D78-23FBB5B3BD95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D78BA0-96E7-B043-A20E-21FA78203FDB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Benchmark A</a:t>
          </a:r>
        </a:p>
      </dgm:t>
    </dgm:pt>
    <dgm:pt modelId="{F365ECD1-DC9F-0B4B-A08E-A030336B4E3A}" type="parTrans" cxnId="{E5B01D78-AFC8-174F-AC2B-995892FD26B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80E54D1B-BDA2-BA4C-AB5B-450AB1328076}" type="sibTrans" cxnId="{E5B01D78-AFC8-174F-AC2B-995892FD26B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1D9D6C1B-8764-3C4C-B47B-CB3F49D7084D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Benchmark B</a:t>
          </a:r>
        </a:p>
      </dgm:t>
    </dgm:pt>
    <dgm:pt modelId="{58FFF518-47CE-0449-A0B2-8B48CD6EA76C}" type="parTrans" cxnId="{23E8384B-47F2-294E-9B0D-82BF25E15347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0B6EDDCB-4A01-A348-A6D7-F0C4567FECEC}" type="sibTrans" cxnId="{23E8384B-47F2-294E-9B0D-82BF25E15347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AAAC6DBC-4801-9146-828E-827BB292A4E8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Commissioning</a:t>
          </a:r>
        </a:p>
      </dgm:t>
    </dgm:pt>
    <dgm:pt modelId="{CE24248A-DC2F-6142-8F50-3E889A1DB83B}" type="parTrans" cxnId="{F61705AD-918A-3D4D-B508-4E350816CF06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88615FC9-BD3D-3B41-B97E-1A209940FFD9}" type="sibTrans" cxnId="{F61705AD-918A-3D4D-B508-4E350816CF06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61F3BB52-D68D-4547-AA95-F1A5C660F94D}">
      <dgm:prSet custT="1"/>
      <dgm:spPr/>
      <dgm:t>
        <a:bodyPr/>
        <a:lstStyle/>
        <a:p>
          <a:r>
            <a:rPr lang="en-US" sz="2400" b="0" i="0" dirty="0">
              <a:solidFill>
                <a:schemeClr val="tx1"/>
              </a:solidFill>
              <a:latin typeface="Proxima Nova Rg" panose="02000506030000020004" pitchFamily="2" charset="0"/>
            </a:rPr>
            <a:t>Design &amp; Feasibility Report (DFR)</a:t>
          </a:r>
        </a:p>
      </dgm:t>
    </dgm:pt>
    <dgm:pt modelId="{D4708140-5166-2448-957D-6F8FAAB21543}" type="parTrans" cxnId="{C82662EC-F6AA-5740-8892-08FD1F3197AA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4E0D3631-3372-4543-8ECE-C6C2D6420F69}" type="sibTrans" cxnId="{C82662EC-F6AA-5740-8892-08FD1F3197AA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907B9C51-571F-874E-B611-88F455A2A7CE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Updated CAD model</a:t>
          </a:r>
        </a:p>
      </dgm:t>
    </dgm:pt>
    <dgm:pt modelId="{9C96B01D-F6B9-0147-962A-CDB62F7B6859}" type="parTrans" cxnId="{BE70722A-6A79-A34F-8CF9-CDC29AB0021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D9DC7758-BD21-4F4D-86D1-822F23F91F48}" type="sibTrans" cxnId="{BE70722A-6A79-A34F-8CF9-CDC29AB0021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9CC682E4-0989-714A-A91B-3575F7A7158F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Final Design Report (FDR)</a:t>
          </a:r>
          <a:endParaRPr lang="en-US" sz="2400" b="0" i="0" dirty="0">
            <a:solidFill>
              <a:srgbClr val="FF0000"/>
            </a:solidFill>
            <a:latin typeface="Proxima Nova Rg" panose="02000506030000020004" pitchFamily="2" charset="0"/>
          </a:endParaRPr>
        </a:p>
      </dgm:t>
    </dgm:pt>
    <dgm:pt modelId="{915503FC-61D5-CC4C-8413-4C19D4FC2DF7}" type="parTrans" cxnId="{359C4A72-B0A8-784D-A0F8-5E7FDBF0D06C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7DC15952-10BD-6C4B-BC1A-1485F1C491AC}" type="sibTrans" cxnId="{359C4A72-B0A8-784D-A0F8-5E7FDBF0D06C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0CBBBD36-0F92-4EBB-8E78-3636FB5DA6C2}">
      <dgm:prSet custT="1"/>
      <dgm:spPr/>
      <dgm:t>
        <a:bodyPr/>
        <a:lstStyle/>
        <a:p>
          <a:r>
            <a:rPr lang="en-US" sz="2400" b="0" i="0" dirty="0">
              <a:solidFill>
                <a:schemeClr val="tx1"/>
              </a:solidFill>
              <a:latin typeface="Proxima Nova Rg" panose="02000506030000020004" pitchFamily="2" charset="0"/>
            </a:rPr>
            <a:t>Initial CAD model</a:t>
          </a:r>
        </a:p>
      </dgm:t>
    </dgm:pt>
    <dgm:pt modelId="{D51374FC-BD74-4D03-8DD7-F93D12A12094}" type="parTrans" cxnId="{E1131DFF-C244-40CD-AC75-AE6FB5F4256D}">
      <dgm:prSet/>
      <dgm:spPr/>
      <dgm:t>
        <a:bodyPr/>
        <a:lstStyle/>
        <a:p>
          <a:endParaRPr lang="en-US"/>
        </a:p>
      </dgm:t>
    </dgm:pt>
    <dgm:pt modelId="{E3796A8A-1272-4572-B864-DA68E5FCD11D}" type="sibTrans" cxnId="{E1131DFF-C244-40CD-AC75-AE6FB5F4256D}">
      <dgm:prSet/>
      <dgm:spPr/>
      <dgm:t>
        <a:bodyPr/>
        <a:lstStyle/>
        <a:p>
          <a:endParaRPr lang="en-US"/>
        </a:p>
      </dgm:t>
    </dgm:pt>
    <dgm:pt modelId="{354BC416-6DE8-41BA-8B40-E22778630035}">
      <dgm:prSet custT="1"/>
      <dgm:spPr/>
      <dgm:t>
        <a:bodyPr/>
        <a:lstStyle/>
        <a:p>
          <a:r>
            <a:rPr lang="en-US" sz="2400" b="0" i="0" dirty="0">
              <a:solidFill>
                <a:schemeClr val="tx1"/>
              </a:solidFill>
              <a:latin typeface="Proxima Nova Rg" panose="02000506030000020004" pitchFamily="2" charset="0"/>
            </a:rPr>
            <a:t>Final CAD model</a:t>
          </a:r>
        </a:p>
      </dgm:t>
    </dgm:pt>
    <dgm:pt modelId="{90078116-C951-4E75-805B-08630FEEB4DF}" type="parTrans" cxnId="{74236C4B-31D3-4EBB-9F0B-709FC4A457C9}">
      <dgm:prSet/>
      <dgm:spPr/>
      <dgm:t>
        <a:bodyPr/>
        <a:lstStyle/>
        <a:p>
          <a:endParaRPr lang="en-US"/>
        </a:p>
      </dgm:t>
    </dgm:pt>
    <dgm:pt modelId="{2D465D8D-4081-4133-80F9-18B72C823A02}" type="sibTrans" cxnId="{74236C4B-31D3-4EBB-9F0B-709FC4A457C9}">
      <dgm:prSet/>
      <dgm:spPr/>
      <dgm:t>
        <a:bodyPr/>
        <a:lstStyle/>
        <a:p>
          <a:endParaRPr lang="en-US"/>
        </a:p>
      </dgm:t>
    </dgm:pt>
    <dgm:pt modelId="{2F8A4441-C6C3-3E4C-9EEE-123448E40CAF}" type="pres">
      <dgm:prSet presAssocID="{853DD170-CFD6-C54E-9D78-23FBB5B3BD95}" presName="linear" presStyleCnt="0">
        <dgm:presLayoutVars>
          <dgm:dir/>
          <dgm:animLvl val="lvl"/>
          <dgm:resizeHandles val="exact"/>
        </dgm:presLayoutVars>
      </dgm:prSet>
      <dgm:spPr/>
    </dgm:pt>
    <dgm:pt modelId="{822A197F-0DD5-644A-8257-9CB3C7AB2DDB}" type="pres">
      <dgm:prSet presAssocID="{8ED78BA0-96E7-B043-A20E-21FA78203FDB}" presName="parentLin" presStyleCnt="0"/>
      <dgm:spPr/>
    </dgm:pt>
    <dgm:pt modelId="{3C168026-13E7-034C-AFA4-E8794D457595}" type="pres">
      <dgm:prSet presAssocID="{8ED78BA0-96E7-B043-A20E-21FA78203FDB}" presName="parentLeftMargin" presStyleLbl="node1" presStyleIdx="0" presStyleCnt="3"/>
      <dgm:spPr/>
    </dgm:pt>
    <dgm:pt modelId="{96D449A5-8CF5-0D4C-9470-7C2F22AB24CE}" type="pres">
      <dgm:prSet presAssocID="{8ED78BA0-96E7-B043-A20E-21FA78203FD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274FA6F-6150-7E45-AFB0-CA543438AA71}" type="pres">
      <dgm:prSet presAssocID="{8ED78BA0-96E7-B043-A20E-21FA78203FDB}" presName="negativeSpace" presStyleCnt="0"/>
      <dgm:spPr/>
    </dgm:pt>
    <dgm:pt modelId="{EC148BCD-CD9D-DA4C-9F72-BDD23CC07C98}" type="pres">
      <dgm:prSet presAssocID="{8ED78BA0-96E7-B043-A20E-21FA78203FDB}" presName="childText" presStyleLbl="conFgAcc1" presStyleIdx="0" presStyleCnt="3">
        <dgm:presLayoutVars>
          <dgm:bulletEnabled val="1"/>
        </dgm:presLayoutVars>
      </dgm:prSet>
      <dgm:spPr/>
    </dgm:pt>
    <dgm:pt modelId="{A7C423EE-71A5-514F-BEA4-9F2F2FAA854B}" type="pres">
      <dgm:prSet presAssocID="{80E54D1B-BDA2-BA4C-AB5B-450AB1328076}" presName="spaceBetweenRectangles" presStyleCnt="0"/>
      <dgm:spPr/>
    </dgm:pt>
    <dgm:pt modelId="{34066000-F004-9848-B870-6A19AE7F713A}" type="pres">
      <dgm:prSet presAssocID="{1D9D6C1B-8764-3C4C-B47B-CB3F49D7084D}" presName="parentLin" presStyleCnt="0"/>
      <dgm:spPr/>
    </dgm:pt>
    <dgm:pt modelId="{3B4F8CDF-456C-8848-8E6E-E02D93AFF2E4}" type="pres">
      <dgm:prSet presAssocID="{1D9D6C1B-8764-3C4C-B47B-CB3F49D7084D}" presName="parentLeftMargin" presStyleLbl="node1" presStyleIdx="0" presStyleCnt="3"/>
      <dgm:spPr/>
    </dgm:pt>
    <dgm:pt modelId="{13086218-E288-3044-B21D-7C4BF082C728}" type="pres">
      <dgm:prSet presAssocID="{1D9D6C1B-8764-3C4C-B47B-CB3F49D7084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C72ECD3-62B5-5C44-A4E5-BF245F433E3C}" type="pres">
      <dgm:prSet presAssocID="{1D9D6C1B-8764-3C4C-B47B-CB3F49D7084D}" presName="negativeSpace" presStyleCnt="0"/>
      <dgm:spPr/>
    </dgm:pt>
    <dgm:pt modelId="{5320A93E-E9A1-244D-A69C-7BEAD76D8D8B}" type="pres">
      <dgm:prSet presAssocID="{1D9D6C1B-8764-3C4C-B47B-CB3F49D7084D}" presName="childText" presStyleLbl="conFgAcc1" presStyleIdx="1" presStyleCnt="3">
        <dgm:presLayoutVars>
          <dgm:bulletEnabled val="1"/>
        </dgm:presLayoutVars>
      </dgm:prSet>
      <dgm:spPr/>
    </dgm:pt>
    <dgm:pt modelId="{5E967855-BA82-AA4C-B043-7F66463D811A}" type="pres">
      <dgm:prSet presAssocID="{0B6EDDCB-4A01-A348-A6D7-F0C4567FECEC}" presName="spaceBetweenRectangles" presStyleCnt="0"/>
      <dgm:spPr/>
    </dgm:pt>
    <dgm:pt modelId="{2AF8B67A-6B06-DA45-869B-CCE9DB86264D}" type="pres">
      <dgm:prSet presAssocID="{AAAC6DBC-4801-9146-828E-827BB292A4E8}" presName="parentLin" presStyleCnt="0"/>
      <dgm:spPr/>
    </dgm:pt>
    <dgm:pt modelId="{019974B9-C64D-8E4B-9454-1D8DA8244792}" type="pres">
      <dgm:prSet presAssocID="{AAAC6DBC-4801-9146-828E-827BB292A4E8}" presName="parentLeftMargin" presStyleLbl="node1" presStyleIdx="1" presStyleCnt="3"/>
      <dgm:spPr/>
    </dgm:pt>
    <dgm:pt modelId="{8D4DE655-2605-8B4B-B4BD-0414015C16E0}" type="pres">
      <dgm:prSet presAssocID="{AAAC6DBC-4801-9146-828E-827BB292A4E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13F3E7F-56E2-0A4F-B668-C028F49C65B6}" type="pres">
      <dgm:prSet presAssocID="{AAAC6DBC-4801-9146-828E-827BB292A4E8}" presName="negativeSpace" presStyleCnt="0"/>
      <dgm:spPr/>
    </dgm:pt>
    <dgm:pt modelId="{2BC19969-2C76-8D45-A55D-078E3B83647D}" type="pres">
      <dgm:prSet presAssocID="{AAAC6DBC-4801-9146-828E-827BB292A4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0AF2B16-6C09-F84C-A2F6-7FDF62EEEE0A}" type="presOf" srcId="{9CC682E4-0989-714A-A91B-3575F7A7158F}" destId="{2BC19969-2C76-8D45-A55D-078E3B83647D}" srcOrd="0" destOrd="0" presId="urn:microsoft.com/office/officeart/2005/8/layout/list1"/>
    <dgm:cxn modelId="{BE70722A-6A79-A34F-8CF9-CDC29AB00212}" srcId="{1D9D6C1B-8764-3C4C-B47B-CB3F49D7084D}" destId="{907B9C51-571F-874E-B611-88F455A2A7CE}" srcOrd="0" destOrd="0" parTransId="{9C96B01D-F6B9-0147-962A-CDB62F7B6859}" sibTransId="{D9DC7758-BD21-4F4D-86D1-822F23F91F48}"/>
    <dgm:cxn modelId="{06F57F2A-3FA5-4448-A7CE-D2324F264D5B}" type="presOf" srcId="{1D9D6C1B-8764-3C4C-B47B-CB3F49D7084D}" destId="{13086218-E288-3044-B21D-7C4BF082C728}" srcOrd="1" destOrd="0" presId="urn:microsoft.com/office/officeart/2005/8/layout/list1"/>
    <dgm:cxn modelId="{2049F42F-3652-5142-934E-B968949D349C}" type="presOf" srcId="{853DD170-CFD6-C54E-9D78-23FBB5B3BD95}" destId="{2F8A4441-C6C3-3E4C-9EEE-123448E40CAF}" srcOrd="0" destOrd="0" presId="urn:microsoft.com/office/officeart/2005/8/layout/list1"/>
    <dgm:cxn modelId="{F8B28F32-DD51-4EA3-9EB9-AA3014123291}" type="presOf" srcId="{354BC416-6DE8-41BA-8B40-E22778630035}" destId="{2BC19969-2C76-8D45-A55D-078E3B83647D}" srcOrd="0" destOrd="1" presId="urn:microsoft.com/office/officeart/2005/8/layout/list1"/>
    <dgm:cxn modelId="{23E8384B-47F2-294E-9B0D-82BF25E15347}" srcId="{853DD170-CFD6-C54E-9D78-23FBB5B3BD95}" destId="{1D9D6C1B-8764-3C4C-B47B-CB3F49D7084D}" srcOrd="1" destOrd="0" parTransId="{58FFF518-47CE-0449-A0B2-8B48CD6EA76C}" sibTransId="{0B6EDDCB-4A01-A348-A6D7-F0C4567FECEC}"/>
    <dgm:cxn modelId="{74236C4B-31D3-4EBB-9F0B-709FC4A457C9}" srcId="{AAAC6DBC-4801-9146-828E-827BB292A4E8}" destId="{354BC416-6DE8-41BA-8B40-E22778630035}" srcOrd="1" destOrd="0" parTransId="{90078116-C951-4E75-805B-08630FEEB4DF}" sibTransId="{2D465D8D-4081-4133-80F9-18B72C823A02}"/>
    <dgm:cxn modelId="{2181D84D-07A8-CD46-9084-6111D5105E88}" type="presOf" srcId="{8ED78BA0-96E7-B043-A20E-21FA78203FDB}" destId="{3C168026-13E7-034C-AFA4-E8794D457595}" srcOrd="0" destOrd="0" presId="urn:microsoft.com/office/officeart/2005/8/layout/list1"/>
    <dgm:cxn modelId="{359C4A72-B0A8-784D-A0F8-5E7FDBF0D06C}" srcId="{AAAC6DBC-4801-9146-828E-827BB292A4E8}" destId="{9CC682E4-0989-714A-A91B-3575F7A7158F}" srcOrd="0" destOrd="0" parTransId="{915503FC-61D5-CC4C-8413-4C19D4FC2DF7}" sibTransId="{7DC15952-10BD-6C4B-BC1A-1485F1C491AC}"/>
    <dgm:cxn modelId="{E5B01D78-AFC8-174F-AC2B-995892FD26B2}" srcId="{853DD170-CFD6-C54E-9D78-23FBB5B3BD95}" destId="{8ED78BA0-96E7-B043-A20E-21FA78203FDB}" srcOrd="0" destOrd="0" parTransId="{F365ECD1-DC9F-0B4B-A08E-A030336B4E3A}" sibTransId="{80E54D1B-BDA2-BA4C-AB5B-450AB1328076}"/>
    <dgm:cxn modelId="{A2BB6D98-87AE-ED41-BDA3-54F594D28402}" type="presOf" srcId="{AAAC6DBC-4801-9146-828E-827BB292A4E8}" destId="{019974B9-C64D-8E4B-9454-1D8DA8244792}" srcOrd="0" destOrd="0" presId="urn:microsoft.com/office/officeart/2005/8/layout/list1"/>
    <dgm:cxn modelId="{A6CA24AA-55F0-2841-9836-C958FBBDF8E7}" type="presOf" srcId="{1D9D6C1B-8764-3C4C-B47B-CB3F49D7084D}" destId="{3B4F8CDF-456C-8848-8E6E-E02D93AFF2E4}" srcOrd="0" destOrd="0" presId="urn:microsoft.com/office/officeart/2005/8/layout/list1"/>
    <dgm:cxn modelId="{F61705AD-918A-3D4D-B508-4E350816CF06}" srcId="{853DD170-CFD6-C54E-9D78-23FBB5B3BD95}" destId="{AAAC6DBC-4801-9146-828E-827BB292A4E8}" srcOrd="2" destOrd="0" parTransId="{CE24248A-DC2F-6142-8F50-3E889A1DB83B}" sibTransId="{88615FC9-BD3D-3B41-B97E-1A209940FFD9}"/>
    <dgm:cxn modelId="{6F7981B2-4069-4546-BB34-47367F5EEFD2}" type="presOf" srcId="{8ED78BA0-96E7-B043-A20E-21FA78203FDB}" destId="{96D449A5-8CF5-0D4C-9470-7C2F22AB24CE}" srcOrd="1" destOrd="0" presId="urn:microsoft.com/office/officeart/2005/8/layout/list1"/>
    <dgm:cxn modelId="{9881C6C8-999E-F14A-B47F-9EA6B9A9739F}" type="presOf" srcId="{907B9C51-571F-874E-B611-88F455A2A7CE}" destId="{5320A93E-E9A1-244D-A69C-7BEAD76D8D8B}" srcOrd="0" destOrd="0" presId="urn:microsoft.com/office/officeart/2005/8/layout/list1"/>
    <dgm:cxn modelId="{7950A9D2-86A6-C640-907F-C51A36680440}" type="presOf" srcId="{61F3BB52-D68D-4547-AA95-F1A5C660F94D}" destId="{EC148BCD-CD9D-DA4C-9F72-BDD23CC07C98}" srcOrd="0" destOrd="0" presId="urn:microsoft.com/office/officeart/2005/8/layout/list1"/>
    <dgm:cxn modelId="{7A0093D7-439B-B84A-85D2-EA9AE0403069}" type="presOf" srcId="{AAAC6DBC-4801-9146-828E-827BB292A4E8}" destId="{8D4DE655-2605-8B4B-B4BD-0414015C16E0}" srcOrd="1" destOrd="0" presId="urn:microsoft.com/office/officeart/2005/8/layout/list1"/>
    <dgm:cxn modelId="{C82662EC-F6AA-5740-8892-08FD1F3197AA}" srcId="{8ED78BA0-96E7-B043-A20E-21FA78203FDB}" destId="{61F3BB52-D68D-4547-AA95-F1A5C660F94D}" srcOrd="0" destOrd="0" parTransId="{D4708140-5166-2448-957D-6F8FAAB21543}" sibTransId="{4E0D3631-3372-4543-8ECE-C6C2D6420F69}"/>
    <dgm:cxn modelId="{F1BC6CF6-1EBD-4305-A218-4BBFF2ABAE4B}" type="presOf" srcId="{0CBBBD36-0F92-4EBB-8E78-3636FB5DA6C2}" destId="{EC148BCD-CD9D-DA4C-9F72-BDD23CC07C98}" srcOrd="0" destOrd="1" presId="urn:microsoft.com/office/officeart/2005/8/layout/list1"/>
    <dgm:cxn modelId="{E1131DFF-C244-40CD-AC75-AE6FB5F4256D}" srcId="{8ED78BA0-96E7-B043-A20E-21FA78203FDB}" destId="{0CBBBD36-0F92-4EBB-8E78-3636FB5DA6C2}" srcOrd="1" destOrd="0" parTransId="{D51374FC-BD74-4D03-8DD7-F93D12A12094}" sibTransId="{E3796A8A-1272-4572-B864-DA68E5FCD11D}"/>
    <dgm:cxn modelId="{FA4662C2-E8B5-8746-8DA3-A9ADD0734E93}" type="presParOf" srcId="{2F8A4441-C6C3-3E4C-9EEE-123448E40CAF}" destId="{822A197F-0DD5-644A-8257-9CB3C7AB2DDB}" srcOrd="0" destOrd="0" presId="urn:microsoft.com/office/officeart/2005/8/layout/list1"/>
    <dgm:cxn modelId="{2718144E-4F2D-224D-832D-D1CFA41999F9}" type="presParOf" srcId="{822A197F-0DD5-644A-8257-9CB3C7AB2DDB}" destId="{3C168026-13E7-034C-AFA4-E8794D457595}" srcOrd="0" destOrd="0" presId="urn:microsoft.com/office/officeart/2005/8/layout/list1"/>
    <dgm:cxn modelId="{AF34ADE0-CB3C-E94C-973F-80428940FB2F}" type="presParOf" srcId="{822A197F-0DD5-644A-8257-9CB3C7AB2DDB}" destId="{96D449A5-8CF5-0D4C-9470-7C2F22AB24CE}" srcOrd="1" destOrd="0" presId="urn:microsoft.com/office/officeart/2005/8/layout/list1"/>
    <dgm:cxn modelId="{18569C71-C522-4D4E-8B0D-67A80A429531}" type="presParOf" srcId="{2F8A4441-C6C3-3E4C-9EEE-123448E40CAF}" destId="{1274FA6F-6150-7E45-AFB0-CA543438AA71}" srcOrd="1" destOrd="0" presId="urn:microsoft.com/office/officeart/2005/8/layout/list1"/>
    <dgm:cxn modelId="{76A044F1-7CEB-CA49-99BA-77F9D9187312}" type="presParOf" srcId="{2F8A4441-C6C3-3E4C-9EEE-123448E40CAF}" destId="{EC148BCD-CD9D-DA4C-9F72-BDD23CC07C98}" srcOrd="2" destOrd="0" presId="urn:microsoft.com/office/officeart/2005/8/layout/list1"/>
    <dgm:cxn modelId="{0C0ECC60-9B34-F644-BBEF-DC93056ACF60}" type="presParOf" srcId="{2F8A4441-C6C3-3E4C-9EEE-123448E40CAF}" destId="{A7C423EE-71A5-514F-BEA4-9F2F2FAA854B}" srcOrd="3" destOrd="0" presId="urn:microsoft.com/office/officeart/2005/8/layout/list1"/>
    <dgm:cxn modelId="{DE1B2510-2A75-1E49-9E21-0EE6C24386FA}" type="presParOf" srcId="{2F8A4441-C6C3-3E4C-9EEE-123448E40CAF}" destId="{34066000-F004-9848-B870-6A19AE7F713A}" srcOrd="4" destOrd="0" presId="urn:microsoft.com/office/officeart/2005/8/layout/list1"/>
    <dgm:cxn modelId="{98ABE97F-A964-F84B-B067-CC5E7C596252}" type="presParOf" srcId="{34066000-F004-9848-B870-6A19AE7F713A}" destId="{3B4F8CDF-456C-8848-8E6E-E02D93AFF2E4}" srcOrd="0" destOrd="0" presId="urn:microsoft.com/office/officeart/2005/8/layout/list1"/>
    <dgm:cxn modelId="{565D84BC-93A6-924E-A0B2-B35DACCC31FE}" type="presParOf" srcId="{34066000-F004-9848-B870-6A19AE7F713A}" destId="{13086218-E288-3044-B21D-7C4BF082C728}" srcOrd="1" destOrd="0" presId="urn:microsoft.com/office/officeart/2005/8/layout/list1"/>
    <dgm:cxn modelId="{A45E34EB-E58A-374C-9C60-AFB9D4BD39D5}" type="presParOf" srcId="{2F8A4441-C6C3-3E4C-9EEE-123448E40CAF}" destId="{8C72ECD3-62B5-5C44-A4E5-BF245F433E3C}" srcOrd="5" destOrd="0" presId="urn:microsoft.com/office/officeart/2005/8/layout/list1"/>
    <dgm:cxn modelId="{4019A1F6-0E17-4645-B808-5AA863342A28}" type="presParOf" srcId="{2F8A4441-C6C3-3E4C-9EEE-123448E40CAF}" destId="{5320A93E-E9A1-244D-A69C-7BEAD76D8D8B}" srcOrd="6" destOrd="0" presId="urn:microsoft.com/office/officeart/2005/8/layout/list1"/>
    <dgm:cxn modelId="{57525C7E-5624-734A-95E1-654463AA724F}" type="presParOf" srcId="{2F8A4441-C6C3-3E4C-9EEE-123448E40CAF}" destId="{5E967855-BA82-AA4C-B043-7F66463D811A}" srcOrd="7" destOrd="0" presId="urn:microsoft.com/office/officeart/2005/8/layout/list1"/>
    <dgm:cxn modelId="{700533FE-6137-E444-B1D3-1FB60C2C0512}" type="presParOf" srcId="{2F8A4441-C6C3-3E4C-9EEE-123448E40CAF}" destId="{2AF8B67A-6B06-DA45-869B-CCE9DB86264D}" srcOrd="8" destOrd="0" presId="urn:microsoft.com/office/officeart/2005/8/layout/list1"/>
    <dgm:cxn modelId="{5015186F-AECB-C34F-9001-5E611920B74B}" type="presParOf" srcId="{2AF8B67A-6B06-DA45-869B-CCE9DB86264D}" destId="{019974B9-C64D-8E4B-9454-1D8DA8244792}" srcOrd="0" destOrd="0" presId="urn:microsoft.com/office/officeart/2005/8/layout/list1"/>
    <dgm:cxn modelId="{DA9DBD18-C33A-0B48-A7FC-A7D214C5E51B}" type="presParOf" srcId="{2AF8B67A-6B06-DA45-869B-CCE9DB86264D}" destId="{8D4DE655-2605-8B4B-B4BD-0414015C16E0}" srcOrd="1" destOrd="0" presId="urn:microsoft.com/office/officeart/2005/8/layout/list1"/>
    <dgm:cxn modelId="{B82F8713-C3DF-854C-ADF6-49CC9378567F}" type="presParOf" srcId="{2F8A4441-C6C3-3E4C-9EEE-123448E40CAF}" destId="{B13F3E7F-56E2-0A4F-B668-C028F49C65B6}" srcOrd="9" destOrd="0" presId="urn:microsoft.com/office/officeart/2005/8/layout/list1"/>
    <dgm:cxn modelId="{0DFBCB80-823D-794D-957B-DB9EE776290B}" type="presParOf" srcId="{2F8A4441-C6C3-3E4C-9EEE-123448E40CAF}" destId="{2BC19969-2C76-8D45-A55D-078E3B8364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638987-998A-7E48-B467-69E59A2B8EA4}" type="doc">
      <dgm:prSet loTypeId="urn:microsoft.com/office/officeart/2005/8/layout/pList2" loCatId="" qsTypeId="urn:microsoft.com/office/officeart/2005/8/quickstyle/simple1" qsCatId="simple" csTypeId="urn:microsoft.com/office/officeart/2005/8/colors/accent1_2" csCatId="accent1" phldr="1"/>
      <dgm:spPr/>
    </dgm:pt>
    <dgm:pt modelId="{D999A7BB-85F1-7C48-8882-14E85BE2D83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endParaRPr lang="en-US" sz="2400" dirty="0"/>
        </a:p>
      </dgm:t>
    </dgm:pt>
    <dgm:pt modelId="{A48072A8-822E-FE46-9A6B-A8D05FE9D1F8}" type="parTrans" cxnId="{80392A37-84B1-8E42-87D8-3C5A0B261E86}">
      <dgm:prSet/>
      <dgm:spPr/>
      <dgm:t>
        <a:bodyPr/>
        <a:lstStyle/>
        <a:p>
          <a:endParaRPr lang="en-US"/>
        </a:p>
      </dgm:t>
    </dgm:pt>
    <dgm:pt modelId="{B71B602C-A4C9-FC4C-A720-B9E5EF4AE275}" type="sibTrans" cxnId="{80392A37-84B1-8E42-87D8-3C5A0B261E86}">
      <dgm:prSet/>
      <dgm:spPr/>
      <dgm:t>
        <a:bodyPr/>
        <a:lstStyle/>
        <a:p>
          <a:endParaRPr lang="en-US"/>
        </a:p>
      </dgm:t>
    </dgm:pt>
    <dgm:pt modelId="{8E7D02B3-B094-DE4E-ACFD-69BD975B20E1}" type="pres">
      <dgm:prSet presAssocID="{4C638987-998A-7E48-B467-69E59A2B8EA4}" presName="Name0" presStyleCnt="0">
        <dgm:presLayoutVars>
          <dgm:dir/>
          <dgm:resizeHandles val="exact"/>
        </dgm:presLayoutVars>
      </dgm:prSet>
      <dgm:spPr/>
    </dgm:pt>
    <dgm:pt modelId="{77C7B46E-0F79-2B40-9CD3-4FCE560FD143}" type="pres">
      <dgm:prSet presAssocID="{4C638987-998A-7E48-B467-69E59A2B8EA4}" presName="bkgdShp" presStyleLbl="alignAccFollowNode1" presStyleIdx="0" presStyleCnt="1" custLinFactNeighborX="-3812" custLinFactNeighborY="-5949"/>
      <dgm:spPr>
        <a:solidFill>
          <a:schemeClr val="accent2">
            <a:alpha val="90000"/>
          </a:schemeClr>
        </a:solidFill>
      </dgm:spPr>
    </dgm:pt>
    <dgm:pt modelId="{EA13C22F-C281-6B40-81DA-CE56FD1BB0CE}" type="pres">
      <dgm:prSet presAssocID="{4C638987-998A-7E48-B467-69E59A2B8EA4}" presName="linComp" presStyleCnt="0"/>
      <dgm:spPr/>
    </dgm:pt>
    <dgm:pt modelId="{703C63DA-5EAC-AF46-A12B-1282E656342E}" type="pres">
      <dgm:prSet presAssocID="{D999A7BB-85F1-7C48-8882-14E85BE2D834}" presName="compNode" presStyleCnt="0"/>
      <dgm:spPr/>
    </dgm:pt>
    <dgm:pt modelId="{E7EDD820-74E9-FD48-8D9F-F4FF5DE68E9C}" type="pres">
      <dgm:prSet presAssocID="{D999A7BB-85F1-7C48-8882-14E85BE2D834}" presName="node" presStyleLbl="node1" presStyleIdx="0" presStyleCnt="1" custScaleX="106487">
        <dgm:presLayoutVars>
          <dgm:bulletEnabled val="1"/>
        </dgm:presLayoutVars>
      </dgm:prSet>
      <dgm:spPr/>
    </dgm:pt>
    <dgm:pt modelId="{1B63A503-77E7-F54C-915F-DD404BB374CE}" type="pres">
      <dgm:prSet presAssocID="{D999A7BB-85F1-7C48-8882-14E85BE2D834}" presName="invisiNode" presStyleLbl="node1" presStyleIdx="0" presStyleCnt="1"/>
      <dgm:spPr/>
    </dgm:pt>
    <dgm:pt modelId="{BA16C1B2-6957-6748-93AE-9641FA59AB1C}" type="pres">
      <dgm:prSet presAssocID="{D999A7BB-85F1-7C48-8882-14E85BE2D834}" presName="imagNode" presStyleLbl="fgImgPlace1" presStyleIdx="0" presStyleCnt="1" custFlipHor="1" custScaleX="37495" custScaleY="149817" custLinFactNeighborX="-39947" custLinFactNeighborY="-4515"/>
      <dgm:spPr>
        <a:blipFill>
          <a:blip xmlns:r="http://schemas.openxmlformats.org/officeDocument/2006/relationships" r:embed="rId1"/>
          <a:stretch>
            <a:fillRect t="-34" b="-34"/>
          </a:stretch>
        </a:blipFill>
      </dgm:spPr>
    </dgm:pt>
  </dgm:ptLst>
  <dgm:cxnLst>
    <dgm:cxn modelId="{6BB4092B-3434-D849-BDCF-CFC0823C66F9}" type="presOf" srcId="{4C638987-998A-7E48-B467-69E59A2B8EA4}" destId="{8E7D02B3-B094-DE4E-ACFD-69BD975B20E1}" srcOrd="0" destOrd="0" presId="urn:microsoft.com/office/officeart/2005/8/layout/pList2"/>
    <dgm:cxn modelId="{80392A37-84B1-8E42-87D8-3C5A0B261E86}" srcId="{4C638987-998A-7E48-B467-69E59A2B8EA4}" destId="{D999A7BB-85F1-7C48-8882-14E85BE2D834}" srcOrd="0" destOrd="0" parTransId="{A48072A8-822E-FE46-9A6B-A8D05FE9D1F8}" sibTransId="{B71B602C-A4C9-FC4C-A720-B9E5EF4AE275}"/>
    <dgm:cxn modelId="{8FA8BFAE-D4C6-7D49-BE7B-E1273C956B0B}" type="presOf" srcId="{D999A7BB-85F1-7C48-8882-14E85BE2D834}" destId="{E7EDD820-74E9-FD48-8D9F-F4FF5DE68E9C}" srcOrd="0" destOrd="0" presId="urn:microsoft.com/office/officeart/2005/8/layout/pList2"/>
    <dgm:cxn modelId="{74A7158A-8FFA-2C40-AA14-7E580E29D69B}" type="presParOf" srcId="{8E7D02B3-B094-DE4E-ACFD-69BD975B20E1}" destId="{77C7B46E-0F79-2B40-9CD3-4FCE560FD143}" srcOrd="0" destOrd="0" presId="urn:microsoft.com/office/officeart/2005/8/layout/pList2"/>
    <dgm:cxn modelId="{74733231-0E88-DD45-B338-4D9BDE8629B6}" type="presParOf" srcId="{8E7D02B3-B094-DE4E-ACFD-69BD975B20E1}" destId="{EA13C22F-C281-6B40-81DA-CE56FD1BB0CE}" srcOrd="1" destOrd="0" presId="urn:microsoft.com/office/officeart/2005/8/layout/pList2"/>
    <dgm:cxn modelId="{E019267D-AC27-0849-89E9-49D58C6F83C3}" type="presParOf" srcId="{EA13C22F-C281-6B40-81DA-CE56FD1BB0CE}" destId="{703C63DA-5EAC-AF46-A12B-1282E656342E}" srcOrd="0" destOrd="0" presId="urn:microsoft.com/office/officeart/2005/8/layout/pList2"/>
    <dgm:cxn modelId="{E6572773-829F-B04C-9B5E-A6F98DE6E6F4}" type="presParOf" srcId="{703C63DA-5EAC-AF46-A12B-1282E656342E}" destId="{E7EDD820-74E9-FD48-8D9F-F4FF5DE68E9C}" srcOrd="0" destOrd="0" presId="urn:microsoft.com/office/officeart/2005/8/layout/pList2"/>
    <dgm:cxn modelId="{2D98D942-3229-9544-B98C-184BC4CADDB3}" type="presParOf" srcId="{703C63DA-5EAC-AF46-A12B-1282E656342E}" destId="{1B63A503-77E7-F54C-915F-DD404BB374CE}" srcOrd="1" destOrd="0" presId="urn:microsoft.com/office/officeart/2005/8/layout/pList2"/>
    <dgm:cxn modelId="{3F02B201-8951-1043-B1D5-F5E6CB8F926E}" type="presParOf" srcId="{703C63DA-5EAC-AF46-A12B-1282E656342E}" destId="{BA16C1B2-6957-6748-93AE-9641FA59AB1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04BCC-59CD-BB4D-A591-86FAAE7E2B53}">
      <dsp:nvSpPr>
        <dsp:cNvPr id="0" name=""/>
        <dsp:cNvSpPr/>
      </dsp:nvSpPr>
      <dsp:spPr>
        <a:xfrm>
          <a:off x="305491" y="821780"/>
          <a:ext cx="2465341" cy="2465341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B4562-73E1-EA45-A29D-F9F606A89316}">
      <dsp:nvSpPr>
        <dsp:cNvPr id="0" name=""/>
        <dsp:cNvSpPr/>
      </dsp:nvSpPr>
      <dsp:spPr>
        <a:xfrm>
          <a:off x="1125291" y="1613105"/>
          <a:ext cx="821780" cy="821780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A43BA-A646-FD40-B566-702DAD366697}">
      <dsp:nvSpPr>
        <dsp:cNvPr id="0" name=""/>
        <dsp:cNvSpPr/>
      </dsp:nvSpPr>
      <dsp:spPr>
        <a:xfrm>
          <a:off x="2758750" y="19650"/>
          <a:ext cx="1575020" cy="1027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accent6"/>
              </a:solidFill>
              <a:latin typeface="Proxima Nova Lt" panose="02000506030000020004" pitchFamily="50" charset="0"/>
            </a:rPr>
            <a:t>Benchmark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accent6"/>
              </a:solidFill>
              <a:latin typeface="Proxima Nova Lt" panose="02000506030000020004" pitchFamily="50" charset="0"/>
            </a:rPr>
            <a:t>A</a:t>
          </a:r>
        </a:p>
      </dsp:txBody>
      <dsp:txXfrm>
        <a:off x="2758750" y="19650"/>
        <a:ext cx="1575020" cy="1027225"/>
      </dsp:txXfrm>
    </dsp:sp>
    <dsp:sp modelId="{9AA57AB6-F4F1-074A-9222-6D1DA12AEEE3}">
      <dsp:nvSpPr>
        <dsp:cNvPr id="0" name=""/>
        <dsp:cNvSpPr/>
      </dsp:nvSpPr>
      <dsp:spPr>
        <a:xfrm>
          <a:off x="2832679" y="513612"/>
          <a:ext cx="308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0CF4B-78B6-D146-AE9F-94BC4C6441F3}">
      <dsp:nvSpPr>
        <dsp:cNvPr id="0" name=""/>
        <dsp:cNvSpPr/>
      </dsp:nvSpPr>
      <dsp:spPr>
        <a:xfrm rot="5400000">
          <a:off x="1393639" y="616438"/>
          <a:ext cx="1541660" cy="133436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11429-95DE-0F46-BB1B-21074D619DCF}">
      <dsp:nvSpPr>
        <dsp:cNvPr id="0" name=""/>
        <dsp:cNvSpPr/>
      </dsp:nvSpPr>
      <dsp:spPr>
        <a:xfrm>
          <a:off x="2813283" y="1027441"/>
          <a:ext cx="1479981" cy="1027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chemeClr val="accent2"/>
              </a:solidFill>
              <a:latin typeface="Proxima Nova Rg" panose="02000506030000020004" pitchFamily="2" charset="0"/>
            </a:rPr>
            <a:t>Benchmark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chemeClr val="accent2"/>
              </a:solidFill>
              <a:latin typeface="Proxima Nova Rg" panose="02000506030000020004" pitchFamily="2" charset="0"/>
            </a:rPr>
            <a:t>B</a:t>
          </a:r>
        </a:p>
      </dsp:txBody>
      <dsp:txXfrm>
        <a:off x="2813283" y="1027441"/>
        <a:ext cx="1479981" cy="1027225"/>
      </dsp:txXfrm>
    </dsp:sp>
    <dsp:sp modelId="{76516D5D-8B5F-6E44-9545-3EA448DE0646}">
      <dsp:nvSpPr>
        <dsp:cNvPr id="0" name=""/>
        <dsp:cNvSpPr/>
      </dsp:nvSpPr>
      <dsp:spPr>
        <a:xfrm>
          <a:off x="2832679" y="1540838"/>
          <a:ext cx="308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D5E08-93B3-FF49-99BC-B054D92C8A24}">
      <dsp:nvSpPr>
        <dsp:cNvPr id="0" name=""/>
        <dsp:cNvSpPr/>
      </dsp:nvSpPr>
      <dsp:spPr>
        <a:xfrm rot="5400000">
          <a:off x="1919188" y="1709015"/>
          <a:ext cx="1079162" cy="74576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0F368-6E23-6B45-921E-94FB003025A8}">
      <dsp:nvSpPr>
        <dsp:cNvPr id="0" name=""/>
        <dsp:cNvSpPr/>
      </dsp:nvSpPr>
      <dsp:spPr>
        <a:xfrm>
          <a:off x="312087" y="1031578"/>
          <a:ext cx="3094736" cy="3094736"/>
        </a:xfrm>
        <a:prstGeom prst="ellipse">
          <a:avLst/>
        </a:prstGeom>
        <a:solidFill>
          <a:srgbClr val="5706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391E4-4F10-5C4D-BAA4-758BA6A266F3}">
      <dsp:nvSpPr>
        <dsp:cNvPr id="0" name=""/>
        <dsp:cNvSpPr/>
      </dsp:nvSpPr>
      <dsp:spPr>
        <a:xfrm>
          <a:off x="754377" y="1473868"/>
          <a:ext cx="2210157" cy="2210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04BCC-59CD-BB4D-A591-86FAAE7E2B53}">
      <dsp:nvSpPr>
        <dsp:cNvPr id="0" name=""/>
        <dsp:cNvSpPr/>
      </dsp:nvSpPr>
      <dsp:spPr>
        <a:xfrm>
          <a:off x="1218395" y="1915899"/>
          <a:ext cx="1326094" cy="1326094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B4562-73E1-EA45-A29D-F9F606A89316}">
      <dsp:nvSpPr>
        <dsp:cNvPr id="0" name=""/>
        <dsp:cNvSpPr/>
      </dsp:nvSpPr>
      <dsp:spPr>
        <a:xfrm>
          <a:off x="1659361" y="2341549"/>
          <a:ext cx="442031" cy="442031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A43BA-A646-FD40-B566-702DAD366697}">
      <dsp:nvSpPr>
        <dsp:cNvPr id="0" name=""/>
        <dsp:cNvSpPr/>
      </dsp:nvSpPr>
      <dsp:spPr>
        <a:xfrm>
          <a:off x="3422612" y="41937"/>
          <a:ext cx="2480028" cy="740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accent6"/>
              </a:solidFill>
              <a:latin typeface="Proxima Nova Lt" panose="02000506030000020004" pitchFamily="50" charset="0"/>
            </a:rPr>
            <a:t>Benchmark A</a:t>
          </a:r>
        </a:p>
      </dsp:txBody>
      <dsp:txXfrm>
        <a:off x="3422612" y="41937"/>
        <a:ext cx="2480028" cy="740157"/>
      </dsp:txXfrm>
    </dsp:sp>
    <dsp:sp modelId="{9AA57AB6-F4F1-074A-9222-6D1DA12AEEE3}">
      <dsp:nvSpPr>
        <dsp:cNvPr id="0" name=""/>
        <dsp:cNvSpPr/>
      </dsp:nvSpPr>
      <dsp:spPr>
        <a:xfrm>
          <a:off x="3535771" y="370078"/>
          <a:ext cx="386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0CF4B-78B6-D146-AE9F-94BC4C6441F3}">
      <dsp:nvSpPr>
        <dsp:cNvPr id="0" name=""/>
        <dsp:cNvSpPr/>
      </dsp:nvSpPr>
      <dsp:spPr>
        <a:xfrm rot="5400000">
          <a:off x="1591245" y="613789"/>
          <a:ext cx="2186946" cy="170210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11429-95DE-0F46-BB1B-21074D619DCF}">
      <dsp:nvSpPr>
        <dsp:cNvPr id="0" name=""/>
        <dsp:cNvSpPr/>
      </dsp:nvSpPr>
      <dsp:spPr>
        <a:xfrm>
          <a:off x="3435989" y="765108"/>
          <a:ext cx="2127987" cy="740157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accent2"/>
              </a:solidFill>
              <a:latin typeface="Proxima Nova Lt" panose="02000506030000020004" pitchFamily="50" charset="0"/>
            </a:rPr>
            <a:t>Benchmark B</a:t>
          </a:r>
        </a:p>
      </dsp:txBody>
      <dsp:txXfrm>
        <a:off x="3435989" y="765108"/>
        <a:ext cx="2127987" cy="740157"/>
      </dsp:txXfrm>
    </dsp:sp>
    <dsp:sp modelId="{76516D5D-8B5F-6E44-9545-3EA448DE0646}">
      <dsp:nvSpPr>
        <dsp:cNvPr id="0" name=""/>
        <dsp:cNvSpPr/>
      </dsp:nvSpPr>
      <dsp:spPr>
        <a:xfrm>
          <a:off x="3535771" y="1110236"/>
          <a:ext cx="386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D5E08-93B3-FF49-99BC-B054D92C8A24}">
      <dsp:nvSpPr>
        <dsp:cNvPr id="0" name=""/>
        <dsp:cNvSpPr/>
      </dsp:nvSpPr>
      <dsp:spPr>
        <a:xfrm rot="5400000">
          <a:off x="1969835" y="1341826"/>
          <a:ext cx="1795978" cy="133331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D2D67F-7FFD-0645-BD9B-9E5B676995CE}">
      <dsp:nvSpPr>
        <dsp:cNvPr id="0" name=""/>
        <dsp:cNvSpPr/>
      </dsp:nvSpPr>
      <dsp:spPr>
        <a:xfrm>
          <a:off x="3433173" y="1504770"/>
          <a:ext cx="2314073" cy="740157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accent1"/>
              </a:solidFill>
              <a:latin typeface="Proxima Nova Lt" panose="02000506030000020004" pitchFamily="50" charset="0"/>
            </a:rPr>
            <a:t>Commissioning</a:t>
          </a:r>
        </a:p>
      </dsp:txBody>
      <dsp:txXfrm>
        <a:off x="3433173" y="1504770"/>
        <a:ext cx="2314073" cy="740157"/>
      </dsp:txXfrm>
    </dsp:sp>
    <dsp:sp modelId="{F1EB8419-BEB3-854C-B8FF-9354BCDD7759}">
      <dsp:nvSpPr>
        <dsp:cNvPr id="0" name=""/>
        <dsp:cNvSpPr/>
      </dsp:nvSpPr>
      <dsp:spPr>
        <a:xfrm>
          <a:off x="3535771" y="1850394"/>
          <a:ext cx="386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9D3E03-D69B-6942-948D-6AA9DE76E4AD}">
      <dsp:nvSpPr>
        <dsp:cNvPr id="0" name=""/>
        <dsp:cNvSpPr/>
      </dsp:nvSpPr>
      <dsp:spPr>
        <a:xfrm rot="5400000">
          <a:off x="2336303" y="2020346"/>
          <a:ext cx="1369936" cy="102899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A78EB-7977-2447-8892-1B54A6157304}">
      <dsp:nvSpPr>
        <dsp:cNvPr id="0" name=""/>
        <dsp:cNvSpPr/>
      </dsp:nvSpPr>
      <dsp:spPr>
        <a:xfrm>
          <a:off x="3437467" y="2197239"/>
          <a:ext cx="1834466" cy="740157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rgbClr val="7030A0"/>
              </a:solidFill>
              <a:latin typeface="Proxima Nova Lt" panose="02000506030000020004" pitchFamily="50" charset="0"/>
            </a:rPr>
            <a:t>Submission</a:t>
          </a:r>
        </a:p>
      </dsp:txBody>
      <dsp:txXfrm>
        <a:off x="3437467" y="2197239"/>
        <a:ext cx="1834466" cy="740157"/>
      </dsp:txXfrm>
    </dsp:sp>
    <dsp:sp modelId="{0439D031-A89D-BD46-8795-A7FA34D37CC7}">
      <dsp:nvSpPr>
        <dsp:cNvPr id="0" name=""/>
        <dsp:cNvSpPr/>
      </dsp:nvSpPr>
      <dsp:spPr>
        <a:xfrm>
          <a:off x="3535771" y="2590552"/>
          <a:ext cx="386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C866D-C528-D54F-826B-7397F9C678E2}">
      <dsp:nvSpPr>
        <dsp:cNvPr id="0" name=""/>
        <dsp:cNvSpPr/>
      </dsp:nvSpPr>
      <dsp:spPr>
        <a:xfrm rot="5400000">
          <a:off x="2703648" y="2701550"/>
          <a:ext cx="941625" cy="71901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48BCD-CD9D-DA4C-9F72-BDD23CC07C98}">
      <dsp:nvSpPr>
        <dsp:cNvPr id="0" name=""/>
        <dsp:cNvSpPr/>
      </dsp:nvSpPr>
      <dsp:spPr>
        <a:xfrm>
          <a:off x="0" y="193265"/>
          <a:ext cx="6096000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229108" rIns="47311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One recreational space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One 20 person-classroom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One 40 person-classroom</a:t>
          </a:r>
        </a:p>
      </dsp:txBody>
      <dsp:txXfrm>
        <a:off x="0" y="193265"/>
        <a:ext cx="6096000" cy="1386000"/>
      </dsp:txXfrm>
    </dsp:sp>
    <dsp:sp modelId="{96D449A5-8CF5-0D4C-9470-7C2F22AB24CE}">
      <dsp:nvSpPr>
        <dsp:cNvPr id="0" name=""/>
        <dsp:cNvSpPr/>
      </dsp:nvSpPr>
      <dsp:spPr>
        <a:xfrm>
          <a:off x="304800" y="30905"/>
          <a:ext cx="4267200" cy="32472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Proxima Nova Rg" panose="02000506030000020004" pitchFamily="2" charset="0"/>
            </a:rPr>
            <a:t>Benchmark A</a:t>
          </a:r>
        </a:p>
      </dsp:txBody>
      <dsp:txXfrm>
        <a:off x="320652" y="46757"/>
        <a:ext cx="4235496" cy="293016"/>
      </dsp:txXfrm>
    </dsp:sp>
    <dsp:sp modelId="{5320A93E-E9A1-244D-A69C-7BEAD76D8D8B}">
      <dsp:nvSpPr>
        <dsp:cNvPr id="0" name=""/>
        <dsp:cNvSpPr/>
      </dsp:nvSpPr>
      <dsp:spPr>
        <a:xfrm>
          <a:off x="0" y="1801025"/>
          <a:ext cx="6096000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229108" rIns="47311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All</a:t>
          </a:r>
          <a:r>
            <a:rPr lang="en-US" sz="2300" b="0" i="0" kern="1200" baseline="0" dirty="0">
              <a:latin typeface="Proxima Nova Rg" panose="02000506030000020004" pitchFamily="2" charset="0"/>
            </a:rPr>
            <a:t> classroom spaces</a:t>
          </a:r>
          <a:endParaRPr lang="en-US" sz="2300" b="0" i="0" kern="1200" dirty="0">
            <a:latin typeface="Proxima Nova Rg" panose="02000506030000020004" pitchFamily="2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Facility of choice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Electrical &amp; plumbing plans for dorm</a:t>
          </a:r>
        </a:p>
      </dsp:txBody>
      <dsp:txXfrm>
        <a:off x="0" y="1801025"/>
        <a:ext cx="6096000" cy="1386000"/>
      </dsp:txXfrm>
    </dsp:sp>
    <dsp:sp modelId="{13086218-E288-3044-B21D-7C4BF082C728}">
      <dsp:nvSpPr>
        <dsp:cNvPr id="0" name=""/>
        <dsp:cNvSpPr/>
      </dsp:nvSpPr>
      <dsp:spPr>
        <a:xfrm>
          <a:off x="304800" y="1638665"/>
          <a:ext cx="4267200" cy="32472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Proxima Nova Rg" panose="02000506030000020004" pitchFamily="2" charset="0"/>
            </a:rPr>
            <a:t>Benchmark B</a:t>
          </a:r>
        </a:p>
      </dsp:txBody>
      <dsp:txXfrm>
        <a:off x="320652" y="1654517"/>
        <a:ext cx="4235496" cy="293016"/>
      </dsp:txXfrm>
    </dsp:sp>
    <dsp:sp modelId="{2BC19969-2C76-8D45-A55D-078E3B83647D}">
      <dsp:nvSpPr>
        <dsp:cNvPr id="0" name=""/>
        <dsp:cNvSpPr/>
      </dsp:nvSpPr>
      <dsp:spPr>
        <a:xfrm>
          <a:off x="0" y="3408785"/>
          <a:ext cx="6096000" cy="1316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229108" rIns="47311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Floor</a:t>
          </a:r>
          <a:r>
            <a:rPr lang="en-US" sz="2300" b="0" i="0" kern="1200" baseline="0" dirty="0">
              <a:latin typeface="Proxima Nova Rg" panose="02000506030000020004" pitchFamily="2" charset="0"/>
            </a:rPr>
            <a:t> plans for all floors (six minimum) and front elevation</a:t>
          </a:r>
          <a:endParaRPr lang="en-US" sz="2300" b="0" i="0" kern="1200" dirty="0">
            <a:latin typeface="Proxima Nova Rg" panose="02000506030000020004" pitchFamily="2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LEED Gold and implementation plan</a:t>
          </a:r>
        </a:p>
      </dsp:txBody>
      <dsp:txXfrm>
        <a:off x="0" y="3408785"/>
        <a:ext cx="6096000" cy="1316699"/>
      </dsp:txXfrm>
    </dsp:sp>
    <dsp:sp modelId="{8D4DE655-2605-8B4B-B4BD-0414015C16E0}">
      <dsp:nvSpPr>
        <dsp:cNvPr id="0" name=""/>
        <dsp:cNvSpPr/>
      </dsp:nvSpPr>
      <dsp:spPr>
        <a:xfrm>
          <a:off x="304800" y="3246425"/>
          <a:ext cx="4267200" cy="32472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Proxima Nova Rg" panose="02000506030000020004" pitchFamily="2" charset="0"/>
            </a:rPr>
            <a:t>Commissioning</a:t>
          </a:r>
        </a:p>
      </dsp:txBody>
      <dsp:txXfrm>
        <a:off x="320652" y="3262277"/>
        <a:ext cx="4235496" cy="293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7B46E-0F79-2B40-9CD3-4FCE560FD143}">
      <dsp:nvSpPr>
        <dsp:cNvPr id="0" name=""/>
        <dsp:cNvSpPr/>
      </dsp:nvSpPr>
      <dsp:spPr>
        <a:xfrm>
          <a:off x="0" y="0"/>
          <a:ext cx="4997754" cy="1198179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6C1B2-6957-6748-93AE-9641FA59AB1C}">
      <dsp:nvSpPr>
        <dsp:cNvPr id="0" name=""/>
        <dsp:cNvSpPr/>
      </dsp:nvSpPr>
      <dsp:spPr>
        <a:xfrm>
          <a:off x="0" y="-36522"/>
          <a:ext cx="1410746" cy="13442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 t="-34" b="-3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DD820-74E9-FD48-8D9F-F4FF5DE68E9C}">
      <dsp:nvSpPr>
        <dsp:cNvPr id="0" name=""/>
        <dsp:cNvSpPr/>
      </dsp:nvSpPr>
      <dsp:spPr>
        <a:xfrm rot="10800000">
          <a:off x="151446" y="1234701"/>
          <a:ext cx="4694861" cy="1464441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10800000">
        <a:off x="196483" y="1234701"/>
        <a:ext cx="4604787" cy="14194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48BCD-CD9D-DA4C-9F72-BDD23CC07C98}">
      <dsp:nvSpPr>
        <dsp:cNvPr id="0" name=""/>
        <dsp:cNvSpPr/>
      </dsp:nvSpPr>
      <dsp:spPr>
        <a:xfrm>
          <a:off x="0" y="253448"/>
          <a:ext cx="5755554" cy="146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6695" tIns="312420" rIns="446695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Determine</a:t>
          </a:r>
          <a:r>
            <a:rPr lang="en-US" sz="2300" b="0" i="0" kern="1200" baseline="0" dirty="0">
              <a:latin typeface="Proxima Nova Rg" panose="02000506030000020004" pitchFamily="2" charset="0"/>
            </a:rPr>
            <a:t> device choice</a:t>
          </a:r>
          <a:endParaRPr lang="en-US" sz="2300" b="0" i="0" kern="1200" dirty="0">
            <a:latin typeface="Proxima Nova Rg" panose="02000506030000020004" pitchFamily="2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Initial CAD model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One completed task</a:t>
          </a:r>
        </a:p>
      </dsp:txBody>
      <dsp:txXfrm>
        <a:off x="0" y="253448"/>
        <a:ext cx="5755554" cy="1464750"/>
      </dsp:txXfrm>
    </dsp:sp>
    <dsp:sp modelId="{96D449A5-8CF5-0D4C-9470-7C2F22AB24CE}">
      <dsp:nvSpPr>
        <dsp:cNvPr id="0" name=""/>
        <dsp:cNvSpPr/>
      </dsp:nvSpPr>
      <dsp:spPr>
        <a:xfrm>
          <a:off x="287777" y="32048"/>
          <a:ext cx="4028888" cy="44280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282" tIns="0" rIns="152282" bIns="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Proxima Nova Rg" panose="02000506030000020004" pitchFamily="2" charset="0"/>
            </a:rPr>
            <a:t>Benchmark A</a:t>
          </a:r>
        </a:p>
      </dsp:txBody>
      <dsp:txXfrm>
        <a:off x="309393" y="53664"/>
        <a:ext cx="3985656" cy="399568"/>
      </dsp:txXfrm>
    </dsp:sp>
    <dsp:sp modelId="{5320A93E-E9A1-244D-A69C-7BEAD76D8D8B}">
      <dsp:nvSpPr>
        <dsp:cNvPr id="0" name=""/>
        <dsp:cNvSpPr/>
      </dsp:nvSpPr>
      <dsp:spPr>
        <a:xfrm>
          <a:off x="0" y="2020598"/>
          <a:ext cx="5755554" cy="1110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6695" tIns="312420" rIns="446695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Updated</a:t>
          </a:r>
          <a:r>
            <a:rPr lang="en-US" sz="2300" b="0" i="0" kern="1200" baseline="0" dirty="0">
              <a:latin typeface="Proxima Nova Rg" panose="02000506030000020004" pitchFamily="2" charset="0"/>
            </a:rPr>
            <a:t> CAD model</a:t>
          </a:r>
          <a:endParaRPr lang="en-US" sz="2300" b="0" i="0" kern="1200" dirty="0">
            <a:latin typeface="Proxima Nova Rg" panose="02000506030000020004" pitchFamily="2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Two completed tasks</a:t>
          </a:r>
        </a:p>
      </dsp:txBody>
      <dsp:txXfrm>
        <a:off x="0" y="2020598"/>
        <a:ext cx="5755554" cy="1110375"/>
      </dsp:txXfrm>
    </dsp:sp>
    <dsp:sp modelId="{13086218-E288-3044-B21D-7C4BF082C728}">
      <dsp:nvSpPr>
        <dsp:cNvPr id="0" name=""/>
        <dsp:cNvSpPr/>
      </dsp:nvSpPr>
      <dsp:spPr>
        <a:xfrm>
          <a:off x="287777" y="1799198"/>
          <a:ext cx="4028888" cy="44280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282" tIns="0" rIns="152282" bIns="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Proxima Nova Rg" panose="02000506030000020004" pitchFamily="2" charset="0"/>
            </a:rPr>
            <a:t>Benchmark B</a:t>
          </a:r>
        </a:p>
      </dsp:txBody>
      <dsp:txXfrm>
        <a:off x="309393" y="1820814"/>
        <a:ext cx="3985656" cy="399568"/>
      </dsp:txXfrm>
    </dsp:sp>
    <dsp:sp modelId="{2BC19969-2C76-8D45-A55D-078E3B83647D}">
      <dsp:nvSpPr>
        <dsp:cNvPr id="0" name=""/>
        <dsp:cNvSpPr/>
      </dsp:nvSpPr>
      <dsp:spPr>
        <a:xfrm>
          <a:off x="0" y="3433373"/>
          <a:ext cx="5755554" cy="146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6695" tIns="312420" rIns="446695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baseline="0" dirty="0">
              <a:latin typeface="Proxima Nova Rg" panose="02000506030000020004" pitchFamily="2" charset="0"/>
            </a:rPr>
            <a:t>Final CAD model</a:t>
          </a:r>
          <a:endParaRPr lang="en-US" sz="2300" b="0" i="0" kern="1200" dirty="0">
            <a:solidFill>
              <a:schemeClr val="tx1"/>
            </a:solidFill>
            <a:latin typeface="Proxima Nova Rg" panose="02000506030000020004" pitchFamily="2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Three completed tasks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Circuit &amp; schematic diagrams</a:t>
          </a:r>
        </a:p>
      </dsp:txBody>
      <dsp:txXfrm>
        <a:off x="0" y="3433373"/>
        <a:ext cx="5755554" cy="1464750"/>
      </dsp:txXfrm>
    </dsp:sp>
    <dsp:sp modelId="{8D4DE655-2605-8B4B-B4BD-0414015C16E0}">
      <dsp:nvSpPr>
        <dsp:cNvPr id="0" name=""/>
        <dsp:cNvSpPr/>
      </dsp:nvSpPr>
      <dsp:spPr>
        <a:xfrm>
          <a:off x="287777" y="3211973"/>
          <a:ext cx="4028888" cy="44280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282" tIns="0" rIns="152282" bIns="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Proxima Nova Rg" panose="02000506030000020004" pitchFamily="2" charset="0"/>
            </a:rPr>
            <a:t>Commissioning</a:t>
          </a:r>
        </a:p>
      </dsp:txBody>
      <dsp:txXfrm>
        <a:off x="309393" y="3233589"/>
        <a:ext cx="3985656" cy="399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7B46E-0F79-2B40-9CD3-4FCE560FD143}">
      <dsp:nvSpPr>
        <dsp:cNvPr id="0" name=""/>
        <dsp:cNvSpPr/>
      </dsp:nvSpPr>
      <dsp:spPr>
        <a:xfrm>
          <a:off x="0" y="0"/>
          <a:ext cx="5372578" cy="1232784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6C1B2-6957-6748-93AE-9641FA59AB1C}">
      <dsp:nvSpPr>
        <dsp:cNvPr id="0" name=""/>
        <dsp:cNvSpPr/>
      </dsp:nvSpPr>
      <dsp:spPr>
        <a:xfrm flipH="1">
          <a:off x="0" y="-30406"/>
          <a:ext cx="1777081" cy="13544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 t="-34" b="-3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DD820-74E9-FD48-8D9F-F4FF5DE68E9C}">
      <dsp:nvSpPr>
        <dsp:cNvPr id="0" name=""/>
        <dsp:cNvSpPr/>
      </dsp:nvSpPr>
      <dsp:spPr>
        <a:xfrm rot="10800000">
          <a:off x="162804" y="1263190"/>
          <a:ext cx="5046968" cy="150673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10800000">
        <a:off x="209141" y="1263190"/>
        <a:ext cx="4954294" cy="14603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48BCD-CD9D-DA4C-9F72-BDD23CC07C98}">
      <dsp:nvSpPr>
        <dsp:cNvPr id="0" name=""/>
        <dsp:cNvSpPr/>
      </dsp:nvSpPr>
      <dsp:spPr>
        <a:xfrm>
          <a:off x="0" y="293264"/>
          <a:ext cx="5851464" cy="1219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4139" tIns="374904" rIns="45413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Design &amp; Feasibility Report (DFR)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Initial CAD model</a:t>
          </a:r>
        </a:p>
      </dsp:txBody>
      <dsp:txXfrm>
        <a:off x="0" y="293264"/>
        <a:ext cx="5851464" cy="1219050"/>
      </dsp:txXfrm>
    </dsp:sp>
    <dsp:sp modelId="{96D449A5-8CF5-0D4C-9470-7C2F22AB24CE}">
      <dsp:nvSpPr>
        <dsp:cNvPr id="0" name=""/>
        <dsp:cNvSpPr/>
      </dsp:nvSpPr>
      <dsp:spPr>
        <a:xfrm>
          <a:off x="292573" y="27584"/>
          <a:ext cx="4096024" cy="53136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820" tIns="0" rIns="15482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Rg" panose="02000506030000020004" pitchFamily="2" charset="0"/>
            </a:rPr>
            <a:t>Benchmark A</a:t>
          </a:r>
        </a:p>
      </dsp:txBody>
      <dsp:txXfrm>
        <a:off x="318512" y="53523"/>
        <a:ext cx="4044146" cy="479482"/>
      </dsp:txXfrm>
    </dsp:sp>
    <dsp:sp modelId="{5320A93E-E9A1-244D-A69C-7BEAD76D8D8B}">
      <dsp:nvSpPr>
        <dsp:cNvPr id="0" name=""/>
        <dsp:cNvSpPr/>
      </dsp:nvSpPr>
      <dsp:spPr>
        <a:xfrm>
          <a:off x="0" y="1875194"/>
          <a:ext cx="5851464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4139" tIns="374904" rIns="45413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</a:rPr>
            <a:t>Updated CAD model</a:t>
          </a:r>
        </a:p>
      </dsp:txBody>
      <dsp:txXfrm>
        <a:off x="0" y="1875194"/>
        <a:ext cx="5851464" cy="850500"/>
      </dsp:txXfrm>
    </dsp:sp>
    <dsp:sp modelId="{13086218-E288-3044-B21D-7C4BF082C728}">
      <dsp:nvSpPr>
        <dsp:cNvPr id="0" name=""/>
        <dsp:cNvSpPr/>
      </dsp:nvSpPr>
      <dsp:spPr>
        <a:xfrm>
          <a:off x="292573" y="1609514"/>
          <a:ext cx="4096024" cy="53136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820" tIns="0" rIns="15482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Rg" panose="02000506030000020004" pitchFamily="2" charset="0"/>
            </a:rPr>
            <a:t>Benchmark B</a:t>
          </a:r>
        </a:p>
      </dsp:txBody>
      <dsp:txXfrm>
        <a:off x="318512" y="1635453"/>
        <a:ext cx="4044146" cy="479482"/>
      </dsp:txXfrm>
    </dsp:sp>
    <dsp:sp modelId="{2BC19969-2C76-8D45-A55D-078E3B83647D}">
      <dsp:nvSpPr>
        <dsp:cNvPr id="0" name=""/>
        <dsp:cNvSpPr/>
      </dsp:nvSpPr>
      <dsp:spPr>
        <a:xfrm>
          <a:off x="0" y="3088575"/>
          <a:ext cx="5851464" cy="1219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4139" tIns="374904" rIns="45413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</a:rPr>
            <a:t>Final Design Report (FDR)</a:t>
          </a:r>
          <a:endParaRPr lang="en-US" sz="2400" b="0" i="0" kern="1200" dirty="0">
            <a:solidFill>
              <a:srgbClr val="FF0000"/>
            </a:solidFill>
            <a:latin typeface="Proxima Nova Rg" panose="02000506030000020004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Final CAD model</a:t>
          </a:r>
        </a:p>
      </dsp:txBody>
      <dsp:txXfrm>
        <a:off x="0" y="3088575"/>
        <a:ext cx="5851464" cy="1219050"/>
      </dsp:txXfrm>
    </dsp:sp>
    <dsp:sp modelId="{8D4DE655-2605-8B4B-B4BD-0414015C16E0}">
      <dsp:nvSpPr>
        <dsp:cNvPr id="0" name=""/>
        <dsp:cNvSpPr/>
      </dsp:nvSpPr>
      <dsp:spPr>
        <a:xfrm>
          <a:off x="292573" y="2822894"/>
          <a:ext cx="4096024" cy="53136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820" tIns="0" rIns="15482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Rg" panose="02000506030000020004" pitchFamily="2" charset="0"/>
            </a:rPr>
            <a:t>Commissioning</a:t>
          </a:r>
        </a:p>
      </dsp:txBody>
      <dsp:txXfrm>
        <a:off x="318512" y="2848833"/>
        <a:ext cx="4044146" cy="4794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7B46E-0F79-2B40-9CD3-4FCE560FD143}">
      <dsp:nvSpPr>
        <dsp:cNvPr id="0" name=""/>
        <dsp:cNvSpPr/>
      </dsp:nvSpPr>
      <dsp:spPr>
        <a:xfrm>
          <a:off x="0" y="0"/>
          <a:ext cx="5372578" cy="1232784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6C1B2-6957-6748-93AE-9641FA59AB1C}">
      <dsp:nvSpPr>
        <dsp:cNvPr id="0" name=""/>
        <dsp:cNvSpPr/>
      </dsp:nvSpPr>
      <dsp:spPr>
        <a:xfrm flipH="1">
          <a:off x="0" y="-30406"/>
          <a:ext cx="1777081" cy="13544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 t="-34" b="-3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DD820-74E9-FD48-8D9F-F4FF5DE68E9C}">
      <dsp:nvSpPr>
        <dsp:cNvPr id="0" name=""/>
        <dsp:cNvSpPr/>
      </dsp:nvSpPr>
      <dsp:spPr>
        <a:xfrm rot="10800000">
          <a:off x="162804" y="1263190"/>
          <a:ext cx="5046968" cy="150673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10800000">
        <a:off x="209141" y="1263190"/>
        <a:ext cx="4954294" cy="1460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3FDC-5E39-6B43-A0E1-84BC06D1C877}" type="datetime1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8749-BBEE-AC43-A65F-7FDD4532A96B}" type="datetime1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3A1B-4945-6646-9324-B686AA7E0A3E}" type="datetime1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B10-A140-014C-AD09-37C88CA29CF6}" type="datetime1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368-0C34-9243-998D-EAF43CC498E4}" type="datetime1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4F06-8E5E-A745-95DD-81BA8153A410}" type="datetime1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A352-4EC1-1E42-85AF-3AD2415D14FB}" type="datetime1">
              <a:rPr lang="en-US" smtClean="0"/>
              <a:t>7/9/2020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C328-BB51-634D-88D8-5A13A9E97C1F}" type="datetime1">
              <a:rPr lang="en-US" smtClean="0"/>
              <a:t>7/9/2020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1C90-1166-C04C-AB38-E33F6DFB4468}" type="datetime1">
              <a:rPr lang="en-US" smtClean="0"/>
              <a:t>7/9/2020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6050-04A1-F244-AA95-000D21CDDA7C}" type="datetime1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B157-238D-D645-8F3C-D5DE5C46384B}" type="datetime1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E2C6D-F13D-FF46-A4A1-094ED0E9178F}" type="datetime1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1607340"/>
            <a:ext cx="10140876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INTRODUCTION TO THE SEMESTER-LONG DESIGN PROJECTS (SLDPs)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0261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18452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941" y="6291081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44281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SLDP OPTIONS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39E90-3BBB-1C46-BCDA-7BA10A7F381E}"/>
              </a:ext>
            </a:extLst>
          </p:cNvPr>
          <p:cNvSpPr/>
          <p:nvPr/>
        </p:nvSpPr>
        <p:spPr>
          <a:xfrm>
            <a:off x="525767" y="2022505"/>
            <a:ext cx="5089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7068C"/>
                </a:solidFill>
                <a:latin typeface="Proxima Nova Lt" panose="02000506030000020004" pitchFamily="50" charset="0"/>
              </a:rPr>
              <a:t>Biomedical Device (BMD)</a:t>
            </a:r>
            <a:endParaRPr lang="en-US" sz="2400" dirty="0">
              <a:latin typeface="Proxima Nova Lt" panose="02000506030000020004" pitchFamily="50" charset="0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474A675E-E837-3C4C-A2CC-BD6C3613B6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1277271"/>
              </p:ext>
            </p:extLst>
          </p:nvPr>
        </p:nvGraphicFramePr>
        <p:xfrm>
          <a:off x="6096000" y="1281853"/>
          <a:ext cx="5755555" cy="4930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65918D0-35DC-D149-9867-11D065199C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1487450"/>
              </p:ext>
            </p:extLst>
          </p:nvPr>
        </p:nvGraphicFramePr>
        <p:xfrm>
          <a:off x="384468" y="2546256"/>
          <a:ext cx="5372578" cy="2739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EFEE183-3EBF-1444-95A8-E3D6846E0913}"/>
              </a:ext>
            </a:extLst>
          </p:cNvPr>
          <p:cNvSpPr txBox="1"/>
          <p:nvPr/>
        </p:nvSpPr>
        <p:spPr>
          <a:xfrm>
            <a:off x="3070756" y="2907797"/>
            <a:ext cx="183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</a:rPr>
              <a:t>Extra Credit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FEE9F4-A3E1-834F-BF67-418E2BCBB094}"/>
              </a:ext>
            </a:extLst>
          </p:cNvPr>
          <p:cNvSpPr txBox="1"/>
          <p:nvPr/>
        </p:nvSpPr>
        <p:spPr>
          <a:xfrm>
            <a:off x="708682" y="4285349"/>
            <a:ext cx="4850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Complete extra tasks</a:t>
            </a:r>
          </a:p>
        </p:txBody>
      </p:sp>
    </p:spTree>
    <p:extLst>
      <p:ext uri="{BB962C8B-B14F-4D97-AF65-F5344CB8AC3E}">
        <p14:creationId xmlns:p14="http://schemas.microsoft.com/office/powerpoint/2010/main" val="32713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39E90-3BBB-1C46-BCDA-7BA10A7F381E}"/>
              </a:ext>
            </a:extLst>
          </p:cNvPr>
          <p:cNvSpPr/>
          <p:nvPr/>
        </p:nvSpPr>
        <p:spPr>
          <a:xfrm>
            <a:off x="444577" y="2252317"/>
            <a:ext cx="58102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Identify a problem or address a proposed problem 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Develop a solution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Manufacture a proof of concept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$100 budget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Theoretical budget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Additional resources: Open Lab,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RAD Mentors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5D9FED-C93F-E34C-846A-B73C0E7E8FEC}"/>
              </a:ext>
            </a:extLst>
          </p:cNvPr>
          <p:cNvSpPr/>
          <p:nvPr/>
        </p:nvSpPr>
        <p:spPr>
          <a:xfrm>
            <a:off x="7202232" y="5594369"/>
            <a:ext cx="31758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Figure 3: </a:t>
            </a:r>
            <a:r>
              <a:rPr lang="en-US" sz="1600" dirty="0" err="1">
                <a:latin typeface="Proxima Nova Rg" panose="02000506030000020004" pitchFamily="2" charset="0"/>
              </a:rPr>
              <a:t>SpeakSign</a:t>
            </a:r>
            <a:r>
              <a:rPr lang="en-US" sz="1600" dirty="0">
                <a:latin typeface="Proxima Nova Rg" panose="02000506030000020004" pitchFamily="2" charset="0"/>
              </a:rPr>
              <a:t> RAD Project </a:t>
            </a:r>
          </a:p>
        </p:txBody>
      </p:sp>
      <p:pic>
        <p:nvPicPr>
          <p:cNvPr id="14" name="Picture 13" descr="A picture containing person, indoor, holding, woman&#10;&#10;Description automatically generated">
            <a:extLst>
              <a:ext uri="{FF2B5EF4-FFF2-40B4-BE49-F238E27FC236}">
                <a16:creationId xmlns:a16="http://schemas.microsoft.com/office/drawing/2014/main" id="{5FDBCCF1-C14F-0740-824F-7D8E63F414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" r="14082" b="12886"/>
          <a:stretch/>
        </p:blipFill>
        <p:spPr>
          <a:xfrm>
            <a:off x="6374357" y="2252317"/>
            <a:ext cx="4831621" cy="332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56DB577-5028-4E83-9863-2F07DD79F7CE}"/>
              </a:ext>
            </a:extLst>
          </p:cNvPr>
          <p:cNvSpPr txBox="1">
            <a:spLocks/>
          </p:cNvSpPr>
          <p:nvPr/>
        </p:nvSpPr>
        <p:spPr>
          <a:xfrm>
            <a:off x="564107" y="64625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SLDP OPTIONS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A30862-D344-490C-8778-A5B0D03B051C}"/>
              </a:ext>
            </a:extLst>
          </p:cNvPr>
          <p:cNvSpPr/>
          <p:nvPr/>
        </p:nvSpPr>
        <p:spPr>
          <a:xfrm>
            <a:off x="3808247" y="1410525"/>
            <a:ext cx="45755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Rapid Assembly &amp; Design (RAD)</a:t>
            </a:r>
            <a:endParaRPr lang="en-US" sz="24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194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474A675E-E837-3C4C-A2CC-BD6C3613B6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4913819"/>
              </p:ext>
            </p:extLst>
          </p:nvPr>
        </p:nvGraphicFramePr>
        <p:xfrm>
          <a:off x="5944115" y="1634953"/>
          <a:ext cx="5851464" cy="4335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65918D0-35DC-D149-9867-11D065199C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0603032"/>
              </p:ext>
            </p:extLst>
          </p:nvPr>
        </p:nvGraphicFramePr>
        <p:xfrm>
          <a:off x="324703" y="2546256"/>
          <a:ext cx="5372578" cy="2739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EFEE183-3EBF-1444-95A8-E3D6846E0913}"/>
              </a:ext>
            </a:extLst>
          </p:cNvPr>
          <p:cNvSpPr txBox="1"/>
          <p:nvPr/>
        </p:nvSpPr>
        <p:spPr>
          <a:xfrm>
            <a:off x="3010992" y="2951874"/>
            <a:ext cx="183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</a:rPr>
              <a:t>Extra Credit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FEE9F4-A3E1-834F-BF67-418E2BCBB094}"/>
              </a:ext>
            </a:extLst>
          </p:cNvPr>
          <p:cNvSpPr txBox="1"/>
          <p:nvPr/>
        </p:nvSpPr>
        <p:spPr>
          <a:xfrm>
            <a:off x="667443" y="4107896"/>
            <a:ext cx="4850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Additional functionalities as determined by RAD Mentor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65F96E2-564A-4534-ABBF-1072E5C1D937}"/>
              </a:ext>
            </a:extLst>
          </p:cNvPr>
          <p:cNvSpPr txBox="1">
            <a:spLocks/>
          </p:cNvSpPr>
          <p:nvPr/>
        </p:nvSpPr>
        <p:spPr>
          <a:xfrm>
            <a:off x="564107" y="64625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SLDP OPTIONS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7F6EF8-B8C3-4D50-8800-5CB06A6F5D8C}"/>
              </a:ext>
            </a:extLst>
          </p:cNvPr>
          <p:cNvSpPr/>
          <p:nvPr/>
        </p:nvSpPr>
        <p:spPr>
          <a:xfrm>
            <a:off x="547584" y="2063793"/>
            <a:ext cx="5089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7068C"/>
                </a:solidFill>
                <a:latin typeface="Proxima Nova Lt" panose="02000506030000020004" pitchFamily="50" charset="0"/>
              </a:rPr>
              <a:t>Rapid Assembly &amp; Design (RAD)</a:t>
            </a:r>
            <a:endParaRPr lang="en-US" sz="24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09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E320B5D8-94B6-044F-B9DD-8CBBCBC65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13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471FAC-1877-0547-931D-C8062C44893C}"/>
              </a:ext>
            </a:extLst>
          </p:cNvPr>
          <p:cNvSpPr/>
          <p:nvPr/>
        </p:nvSpPr>
        <p:spPr>
          <a:xfrm>
            <a:off x="887313" y="3085020"/>
            <a:ext cx="10554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Which projects interest you?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Refer to </a:t>
            </a:r>
            <a:r>
              <a:rPr lang="en-US" sz="2400" dirty="0" err="1">
                <a:latin typeface="Proxima Nova Rg" panose="02000506030000020004" pitchFamily="2" charset="0"/>
              </a:rPr>
              <a:t>manual.eg.poly.edu</a:t>
            </a:r>
            <a:r>
              <a:rPr lang="en-US" sz="2400" dirty="0">
                <a:latin typeface="Proxima Nova Rg" panose="02000506030000020004" pitchFamily="2" charset="0"/>
              </a:rPr>
              <a:t> for full project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Speak with Professors and TAs for information regarding projects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4E21B49-2117-4D72-995A-C0F3823A739D}"/>
              </a:ext>
            </a:extLst>
          </p:cNvPr>
          <p:cNvSpPr txBox="1">
            <a:spLocks/>
          </p:cNvSpPr>
          <p:nvPr/>
        </p:nvSpPr>
        <p:spPr>
          <a:xfrm>
            <a:off x="564107" y="64625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</p:spTree>
    <p:extLst>
      <p:ext uri="{BB962C8B-B14F-4D97-AF65-F5344CB8AC3E}">
        <p14:creationId xmlns:p14="http://schemas.microsoft.com/office/powerpoint/2010/main" val="3246139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95B0A3-9BEA-6548-9264-C52F321E5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0" y="827033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775" y="2349162"/>
            <a:ext cx="9435151" cy="355632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Project Introduction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Project Grading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SLDP Options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Questions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46860" y="2958353"/>
            <a:ext cx="0" cy="183417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F7ECC599-1849-154D-BF12-13A0E9874EEB}"/>
              </a:ext>
            </a:extLst>
          </p:cNvPr>
          <p:cNvSpPr txBox="1">
            <a:spLocks/>
          </p:cNvSpPr>
          <p:nvPr/>
        </p:nvSpPr>
        <p:spPr>
          <a:xfrm>
            <a:off x="848115" y="2027010"/>
            <a:ext cx="6353848" cy="3495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57068C"/>
                </a:solidFill>
                <a:latin typeface="Proxima Nova Lt" panose="02000506030000020004" pitchFamily="50" charset="0"/>
              </a:rPr>
              <a:t>Three Project Types: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Housing &amp; Innovation in Revit (HIR)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Biomedical Device (BMD)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Rapid Assembly &amp; Design (RAD)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F432BB-BE73-4A4E-AB3F-88BE3BBA3B14}"/>
              </a:ext>
            </a:extLst>
          </p:cNvPr>
          <p:cNvSpPr/>
          <p:nvPr/>
        </p:nvSpPr>
        <p:spPr>
          <a:xfrm>
            <a:off x="8488363" y="1859804"/>
            <a:ext cx="1984839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Rg" panose="02000506030000020004" pitchFamily="2" charset="0"/>
              </a:rPr>
              <a:t>6</a:t>
            </a:r>
          </a:p>
          <a:p>
            <a:pPr algn="ctr"/>
            <a:r>
              <a:rPr lang="en-U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Rg" panose="02000506030000020004" pitchFamily="2" charset="0"/>
              </a:rPr>
              <a:t>Week Project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E08EBE-2F0E-C145-B2B3-C7286EF8AA63}"/>
              </a:ext>
            </a:extLst>
          </p:cNvPr>
          <p:cNvSpPr/>
          <p:nvPr/>
        </p:nvSpPr>
        <p:spPr>
          <a:xfrm>
            <a:off x="8337681" y="3897092"/>
            <a:ext cx="2286203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Rg" panose="02000506030000020004" pitchFamily="2" charset="0"/>
              </a:rPr>
              <a:t>2-4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Rg" panose="02000506030000020004" pitchFamily="2" charset="0"/>
              </a:rPr>
              <a:t>Team Members</a:t>
            </a:r>
            <a:endParaRPr lang="en-US" sz="24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Rg" panose="02000506030000020004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PROJECT INTRODUCTION</a:t>
            </a:r>
          </a:p>
        </p:txBody>
      </p:sp>
    </p:spTree>
    <p:extLst>
      <p:ext uri="{BB962C8B-B14F-4D97-AF65-F5344CB8AC3E}">
        <p14:creationId xmlns:p14="http://schemas.microsoft.com/office/powerpoint/2010/main" val="3665793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-1" y="63233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E05375-2857-1244-9385-F7EE9201EE74}"/>
              </a:ext>
            </a:extLst>
          </p:cNvPr>
          <p:cNvSpPr/>
          <p:nvPr/>
        </p:nvSpPr>
        <p:spPr>
          <a:xfrm>
            <a:off x="1935244" y="5481018"/>
            <a:ext cx="83215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The SLDP is 30% of your total course grade! </a:t>
            </a:r>
            <a:endParaRPr lang="en-US" sz="3200" cap="none" spc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Lt" panose="02000506030000020004" pitchFamily="50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3F9678C-BF33-4A55-9547-85351D1B95BF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PROJECT GRADING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8BDB6CB-6461-4141-9FC9-4CAD3F784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824946"/>
              </p:ext>
            </p:extLst>
          </p:nvPr>
        </p:nvGraphicFramePr>
        <p:xfrm>
          <a:off x="234041" y="2941836"/>
          <a:ext cx="11723914" cy="137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14242">
                  <a:extLst>
                    <a:ext uri="{9D8B030D-6E8A-4147-A177-3AD203B41FA5}">
                      <a16:colId xmlns:a16="http://schemas.microsoft.com/office/drawing/2014/main" val="2500531765"/>
                    </a:ext>
                  </a:extLst>
                </a:gridCol>
                <a:gridCol w="5409672">
                  <a:extLst>
                    <a:ext uri="{9D8B030D-6E8A-4147-A177-3AD203B41FA5}">
                      <a16:colId xmlns:a16="http://schemas.microsoft.com/office/drawing/2014/main" val="3485823830"/>
                    </a:ext>
                  </a:extLst>
                </a:gridCol>
              </a:tblGrid>
              <a:tr h="30379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Percentage of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59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Benchmarks &amp; Commissioning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94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Final 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557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38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9470" y="-626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65DA58-A826-B043-9CC3-7A4E61954D25}"/>
              </a:ext>
            </a:extLst>
          </p:cNvPr>
          <p:cNvSpPr/>
          <p:nvPr/>
        </p:nvSpPr>
        <p:spPr>
          <a:xfrm>
            <a:off x="478206" y="2685152"/>
            <a:ext cx="61540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57068C"/>
                </a:solidFill>
                <a:latin typeface="Proxima Nova Lt" panose="02000506030000020004" pitchFamily="50" charset="0"/>
              </a:rPr>
              <a:t>Benchmarks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Two benchmarks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Completion of certain portions of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dates on schedule on eg.poly.edu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Penalties for late completion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Extra credit for early completion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718375F-9B48-43D3-9850-F9933604893D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PROJECT GRADING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CF713D-D6DC-4802-8E23-5D0F6173EC6D}"/>
              </a:ext>
            </a:extLst>
          </p:cNvPr>
          <p:cNvGrpSpPr/>
          <p:nvPr/>
        </p:nvGrpSpPr>
        <p:grpSpPr>
          <a:xfrm>
            <a:off x="6632250" y="2041303"/>
            <a:ext cx="4809309" cy="3351668"/>
            <a:chOff x="6632250" y="2189181"/>
            <a:chExt cx="4809309" cy="3351668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A32A8B66-8552-784A-9380-AB5393BCC9D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9005098"/>
                </p:ext>
              </p:extLst>
            </p:nvPr>
          </p:nvGraphicFramePr>
          <p:xfrm>
            <a:off x="6632250" y="2253727"/>
            <a:ext cx="4809309" cy="32871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9CB798-0E30-4F8F-9653-7EEC4A1BECA5}"/>
                </a:ext>
              </a:extLst>
            </p:cNvPr>
            <p:cNvSpPr/>
            <p:nvPr/>
          </p:nvSpPr>
          <p:spPr>
            <a:xfrm>
              <a:off x="9617336" y="2189181"/>
              <a:ext cx="1339328" cy="3926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03DA17-71D8-451D-BB81-AD65273B5215}"/>
                </a:ext>
              </a:extLst>
            </p:cNvPr>
            <p:cNvSpPr/>
            <p:nvPr/>
          </p:nvSpPr>
          <p:spPr>
            <a:xfrm>
              <a:off x="9880899" y="2458122"/>
              <a:ext cx="650837" cy="812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3466E9E-0A14-454D-ACC2-B9F76ABDFB73}"/>
                </a:ext>
              </a:extLst>
            </p:cNvPr>
            <p:cNvSpPr/>
            <p:nvPr/>
          </p:nvSpPr>
          <p:spPr>
            <a:xfrm>
              <a:off x="9468522" y="3213708"/>
              <a:ext cx="1488142" cy="3926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DC8FE03-895D-4872-8FCC-D7D7A7861D53}"/>
                </a:ext>
              </a:extLst>
            </p:cNvPr>
            <p:cNvSpPr/>
            <p:nvPr/>
          </p:nvSpPr>
          <p:spPr>
            <a:xfrm>
              <a:off x="10030811" y="3581091"/>
              <a:ext cx="650837" cy="812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97DF6EF-4497-413A-85E9-F1361B10A71A}"/>
              </a:ext>
            </a:extLst>
          </p:cNvPr>
          <p:cNvSpPr/>
          <p:nvPr/>
        </p:nvSpPr>
        <p:spPr>
          <a:xfrm>
            <a:off x="9812156" y="2364428"/>
            <a:ext cx="2037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AD47"/>
                </a:solidFill>
                <a:latin typeface="Proxima Nova Lt" panose="02000506030000020004" pitchFamily="50" charset="0"/>
              </a:rPr>
              <a:t>Benchmark 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631326-568B-4AE4-928E-154DEE79F6C3}"/>
              </a:ext>
            </a:extLst>
          </p:cNvPr>
          <p:cNvSpPr/>
          <p:nvPr/>
        </p:nvSpPr>
        <p:spPr>
          <a:xfrm>
            <a:off x="9812156" y="3403142"/>
            <a:ext cx="2037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ED7D31"/>
                </a:solidFill>
                <a:latin typeface="Proxima Nova Lt" panose="02000506030000020004" pitchFamily="50" charset="0"/>
              </a:rPr>
              <a:t>Benchmark B</a:t>
            </a:r>
          </a:p>
        </p:txBody>
      </p:sp>
    </p:spTree>
    <p:extLst>
      <p:ext uri="{BB962C8B-B14F-4D97-AF65-F5344CB8AC3E}">
        <p14:creationId xmlns:p14="http://schemas.microsoft.com/office/powerpoint/2010/main" val="80519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76B525F-BE60-234A-B4C1-40A8C09E60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5243178"/>
              </p:ext>
            </p:extLst>
          </p:nvPr>
        </p:nvGraphicFramePr>
        <p:xfrm>
          <a:off x="6018904" y="1774254"/>
          <a:ext cx="6248400" cy="4126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4E2A94D1-EEC5-C24D-8096-1D022EB6720D}"/>
              </a:ext>
            </a:extLst>
          </p:cNvPr>
          <p:cNvSpPr/>
          <p:nvPr/>
        </p:nvSpPr>
        <p:spPr>
          <a:xfrm>
            <a:off x="444921" y="1982518"/>
            <a:ext cx="58462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57068C"/>
                </a:solidFill>
                <a:latin typeface="Proxima Nova Lt" panose="02000506030000020004" pitchFamily="50" charset="0"/>
              </a:rPr>
              <a:t>Commissioning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Completion of all tasks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date on schedule on eg.poly.edu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 partially commission if unable to complete all tasks on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Proxima Nova Lt" panose="02000506030000020004" pitchFamily="50" charset="0"/>
            </a:endParaRPr>
          </a:p>
          <a:p>
            <a:r>
              <a:rPr lang="en-US" sz="2400" b="1" dirty="0">
                <a:solidFill>
                  <a:srgbClr val="57068C"/>
                </a:solidFill>
                <a:latin typeface="Proxima Nova Lt" panose="02000506030000020004" pitchFamily="50" charset="0"/>
              </a:rPr>
              <a:t>Submission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Submission of all SLDP material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on same date as commissioning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 submit early for extra credit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68DCE2-F774-4493-8335-1E7CE89921E5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PROJECT GRADING</a:t>
            </a:r>
          </a:p>
        </p:txBody>
      </p:sp>
    </p:spTree>
    <p:extLst>
      <p:ext uri="{BB962C8B-B14F-4D97-AF65-F5344CB8AC3E}">
        <p14:creationId xmlns:p14="http://schemas.microsoft.com/office/powerpoint/2010/main" val="126167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41147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39E90-3BBB-1C46-BCDA-7BA10A7F381E}"/>
              </a:ext>
            </a:extLst>
          </p:cNvPr>
          <p:cNvSpPr/>
          <p:nvPr/>
        </p:nvSpPr>
        <p:spPr>
          <a:xfrm>
            <a:off x="332685" y="3143158"/>
            <a:ext cx="55318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3D Revit model of campus extension to NYU Tandon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plumbing &amp; electrical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Obtain LEED Gold certification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5D9FED-C93F-E34C-846A-B73C0E7E8FEC}"/>
              </a:ext>
            </a:extLst>
          </p:cNvPr>
          <p:cNvSpPr/>
          <p:nvPr/>
        </p:nvSpPr>
        <p:spPr>
          <a:xfrm>
            <a:off x="6325897" y="5538077"/>
            <a:ext cx="49728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181 Mercer Street Building Courtesy of NYU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AC9AFC-B3BA-4D44-B781-EC680BC2A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404" y="2351913"/>
            <a:ext cx="5603823" cy="3152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A95B4CF-29BB-4D5B-8F01-1ADE0ED265DC}"/>
              </a:ext>
            </a:extLst>
          </p:cNvPr>
          <p:cNvSpPr txBox="1">
            <a:spLocks/>
          </p:cNvSpPr>
          <p:nvPr/>
        </p:nvSpPr>
        <p:spPr>
          <a:xfrm>
            <a:off x="564107" y="64625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SLDP OPTIONS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AD0CB7-038B-4761-916A-9260DCA06863}"/>
              </a:ext>
            </a:extLst>
          </p:cNvPr>
          <p:cNvSpPr/>
          <p:nvPr/>
        </p:nvSpPr>
        <p:spPr>
          <a:xfrm>
            <a:off x="3606190" y="1410525"/>
            <a:ext cx="49796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Housing &amp; Innovation in Revit (HIR)</a:t>
            </a:r>
            <a:endParaRPr lang="en-US" sz="24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565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474A675E-E837-3C4C-A2CC-BD6C3613B6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2584491"/>
              </p:ext>
            </p:extLst>
          </p:nvPr>
        </p:nvGraphicFramePr>
        <p:xfrm>
          <a:off x="325936" y="1413519"/>
          <a:ext cx="6096000" cy="4756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65918D0-35DC-D149-9867-11D065199C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0508132"/>
              </p:ext>
            </p:extLst>
          </p:nvPr>
        </p:nvGraphicFramePr>
        <p:xfrm>
          <a:off x="6803037" y="2682078"/>
          <a:ext cx="4997754" cy="2662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EFEE183-3EBF-1444-95A8-E3D6846E0913}"/>
              </a:ext>
            </a:extLst>
          </p:cNvPr>
          <p:cNvSpPr txBox="1"/>
          <p:nvPr/>
        </p:nvSpPr>
        <p:spPr>
          <a:xfrm>
            <a:off x="9100979" y="3020351"/>
            <a:ext cx="183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</a:rPr>
              <a:t>Extra Credit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FEE9F4-A3E1-834F-BF67-418E2BCBB094}"/>
              </a:ext>
            </a:extLst>
          </p:cNvPr>
          <p:cNvSpPr txBox="1"/>
          <p:nvPr/>
        </p:nvSpPr>
        <p:spPr>
          <a:xfrm>
            <a:off x="7288064" y="4395765"/>
            <a:ext cx="4228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LEED Platinum certification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8FB7C2-AF8A-42D8-97CB-DB09D2FF80E2}"/>
              </a:ext>
            </a:extLst>
          </p:cNvPr>
          <p:cNvSpPr/>
          <p:nvPr/>
        </p:nvSpPr>
        <p:spPr>
          <a:xfrm>
            <a:off x="6543309" y="2109997"/>
            <a:ext cx="5517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7068C"/>
                </a:solidFill>
                <a:latin typeface="Proxima Nova Lt" panose="02000506030000020004" pitchFamily="50" charset="0"/>
              </a:rPr>
              <a:t>Housing &amp; Innovation in Revit (HIR)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8E427DC-BBDF-41BE-93FB-2EA96A962B5C}"/>
              </a:ext>
            </a:extLst>
          </p:cNvPr>
          <p:cNvSpPr txBox="1">
            <a:spLocks/>
          </p:cNvSpPr>
          <p:nvPr/>
        </p:nvSpPr>
        <p:spPr>
          <a:xfrm>
            <a:off x="564107" y="52460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SLDP OPTIONS</a:t>
            </a:r>
          </a:p>
        </p:txBody>
      </p:sp>
    </p:spTree>
    <p:extLst>
      <p:ext uri="{BB962C8B-B14F-4D97-AF65-F5344CB8AC3E}">
        <p14:creationId xmlns:p14="http://schemas.microsoft.com/office/powerpoint/2010/main" val="4148521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39E90-3BBB-1C46-BCDA-7BA10A7F381E}"/>
              </a:ext>
            </a:extLst>
          </p:cNvPr>
          <p:cNvSpPr/>
          <p:nvPr/>
        </p:nvSpPr>
        <p:spPr>
          <a:xfrm>
            <a:off x="564107" y="2761855"/>
            <a:ext cx="51369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an autonomous prosthetic limb or wearable device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Device achieves three tasks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Model design with CAD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Simulate circuitry using Fritzing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Engineering notebook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5D9FED-C93F-E34C-846A-B73C0E7E8FEC}"/>
              </a:ext>
            </a:extLst>
          </p:cNvPr>
          <p:cNvSpPr/>
          <p:nvPr/>
        </p:nvSpPr>
        <p:spPr>
          <a:xfrm>
            <a:off x="6585480" y="5346008"/>
            <a:ext cx="44791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Figure 2: Prosthetic Hand Courtesy of Autodesk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1C28D30-5BF5-45F4-B33A-76E00F686E72}"/>
              </a:ext>
            </a:extLst>
          </p:cNvPr>
          <p:cNvSpPr txBox="1">
            <a:spLocks/>
          </p:cNvSpPr>
          <p:nvPr/>
        </p:nvSpPr>
        <p:spPr>
          <a:xfrm>
            <a:off x="564107" y="64625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SLDP OPTIONS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9DB311-7C91-4299-ABA7-67AA5A347209}"/>
              </a:ext>
            </a:extLst>
          </p:cNvPr>
          <p:cNvSpPr/>
          <p:nvPr/>
        </p:nvSpPr>
        <p:spPr>
          <a:xfrm>
            <a:off x="4266823" y="1410525"/>
            <a:ext cx="36583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Biomedical Device (BMD)</a:t>
            </a:r>
            <a:endParaRPr lang="en-US" sz="24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Lt" panose="02000506030000020004" pitchFamily="50" charset="0"/>
            </a:endParaRPr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463A44DE-3D88-4D09-B82D-33C6CFC3AC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787" y="2450208"/>
            <a:ext cx="5350499" cy="29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57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to EG 1003" id="{CB599C07-1460-F34F-AADE-ABB178B70586}" vid="{230C09DA-D39A-7649-920B-3AE1E29D9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8772</TotalTime>
  <Words>468</Words>
  <Application>Microsoft Office PowerPoint</Application>
  <PresentationFormat>Widescreen</PresentationFormat>
  <Paragraphs>125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Proxima Nova Rg</vt:lpstr>
      <vt:lpstr>Proxima Nova Lt</vt:lpstr>
      <vt:lpstr>Gotham Medium</vt:lpstr>
      <vt:lpstr>Calibri Light</vt:lpstr>
      <vt:lpstr>Arial</vt:lpstr>
      <vt:lpstr>Calibri</vt:lpstr>
      <vt:lpstr>Office Theme</vt:lpstr>
      <vt:lpstr>INTRODUCTION TO THE SEMESTER-LONG DESIGN PROJECTS (SLDPs)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SLDP OPTIONS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EG 1003</dc:title>
  <dc:creator>Brooke Mitchell</dc:creator>
  <cp:lastModifiedBy>Amanda Zhou</cp:lastModifiedBy>
  <cp:revision>83</cp:revision>
  <dcterms:created xsi:type="dcterms:W3CDTF">2020-01-14T01:21:39Z</dcterms:created>
  <dcterms:modified xsi:type="dcterms:W3CDTF">2020-07-10T00:20:42Z</dcterms:modified>
</cp:coreProperties>
</file>