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otham Medium" panose="02000604030000020004" pitchFamily="50" charset="0"/>
      <p:regular r:id="rId19"/>
      <p:italic r:id="rId20"/>
    </p:embeddedFont>
    <p:embeddedFont>
      <p:font typeface="Proxima Nova Lt" panose="02000506030000020004" pitchFamily="50" charset="0"/>
      <p:bold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275" y="1923350"/>
            <a:ext cx="792103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Head TAs, </a:t>
            </a:r>
            <a:r>
              <a:rPr lang="en-US" sz="2400" dirty="0">
                <a:latin typeface="Proxima Nova Lt" panose="02000506030000020004" pitchFamily="50" charset="0"/>
              </a:rPr>
              <a:t>RH 303B, x3515</a:t>
            </a:r>
            <a:br>
              <a:rPr lang="en-US" sz="2400" dirty="0">
                <a:latin typeface="Proxima Nova Lt" panose="02000506030000020004" pitchFamily="50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Charles Martucci, </a:t>
            </a:r>
            <a:r>
              <a:rPr lang="en-US" sz="2400" dirty="0">
                <a:latin typeface="Proxima Nova Lt" panose="02000506030000020004" pitchFamily="50" charset="0"/>
              </a:rPr>
              <a:t>RH 701E, x3613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Nicole Romeo, </a:t>
            </a:r>
            <a:r>
              <a:rPr lang="en-US" sz="2400" dirty="0">
                <a:latin typeface="Proxima Nova Lt" panose="02000506030000020004" pitchFamily="50" charset="0"/>
              </a:rPr>
              <a:t>370 Jay St 2nd Floor, x85335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2097" y="2395496"/>
            <a:ext cx="2824503" cy="28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alert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Note marked exits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Know where the fire extinguishers and first aid kits are located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strangers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tidy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Dispose of garbage properly, do not leave paper lying around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Store materials in cabinets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820" y="1962539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eat, drink, or smoke in labs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overcrowd the laboratories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smart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horseplay or shouting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C1675-D8AC-4620-9421-CAF7792757D9}"/>
              </a:ext>
            </a:extLst>
          </p:cNvPr>
          <p:cNvGrpSpPr/>
          <p:nvPr/>
        </p:nvGrpSpPr>
        <p:grpSpPr>
          <a:xfrm>
            <a:off x="7676613" y="2501989"/>
            <a:ext cx="2838991" cy="2838991"/>
            <a:chOff x="7363100" y="2205564"/>
            <a:chExt cx="3100250" cy="3100250"/>
          </a:xfrm>
        </p:grpSpPr>
        <p:pic>
          <p:nvPicPr>
            <p:cNvPr id="5" name="Graphic 4" descr="Burger and drink">
              <a:extLst>
                <a:ext uri="{FF2B5EF4-FFF2-40B4-BE49-F238E27FC236}">
                  <a16:creationId xmlns:a16="http://schemas.microsoft.com/office/drawing/2014/main" id="{4F6A05B9-0FA4-48B7-A870-F0C5E64E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4E35AF-E67E-438B-A764-F27B4FA66DDB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A24847-F23E-492B-9110-73DBDCF04114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03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ELECTRICAL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Avoid exposed wires, use </a:t>
            </a:r>
            <a:r>
              <a:rPr lang="en-US" dirty="0">
                <a:latin typeface="Proxima Nova Lt" panose="02000506030000020004" pitchFamily="50" charset="0"/>
              </a:rPr>
              <a:t>electrical tape</a:t>
            </a:r>
            <a:r>
              <a:rPr lang="en-US" dirty="0">
                <a:latin typeface="Proxima Nova Rg" panose="02000506030000020004" pitchFamily="2" charset="0"/>
              </a:rPr>
              <a:t> to cover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 electrical cords off the floor and to a minimum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Outlets are for electrical plugs only       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i.e. No paper clips, scissors, fingers,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Never force a wrong plug into an outlet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open drinks or containers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working with fluids, be extremely 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Graphic 4" descr="High voltage">
            <a:extLst>
              <a:ext uri="{FF2B5EF4-FFF2-40B4-BE49-F238E27FC236}">
                <a16:creationId xmlns:a16="http://schemas.microsoft.com/office/drawing/2014/main" id="{B52C3180-84AE-4B04-9FDE-FFC817D4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0011" y="2618115"/>
            <a:ext cx="2573122" cy="25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MECHANICAL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lab, </a:t>
            </a:r>
            <a:r>
              <a:rPr lang="en-US" dirty="0">
                <a:latin typeface="Proxima Nova Lt" panose="02000506030000020004" pitchFamily="50" charset="0"/>
              </a:rPr>
              <a:t>only TAs</a:t>
            </a:r>
            <a:r>
              <a:rPr lang="en-US" dirty="0">
                <a:latin typeface="Proxima Nova Rg" panose="02000506030000020004" pitchFamily="2" charset="0"/>
              </a:rPr>
              <a:t> should use mechanical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Wear proper accessories (goggles, gloves, ear protection, etc.) when working with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tools should be used on a workbench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Work near a window or well-ventilated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 not use broken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Notify a TA immediately if equipment is broken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6" name="Graphic 5" descr="Tools">
            <a:extLst>
              <a:ext uri="{FF2B5EF4-FFF2-40B4-BE49-F238E27FC236}">
                <a16:creationId xmlns:a16="http://schemas.microsoft.com/office/drawing/2014/main" id="{13EE96A4-B649-4109-8D68-5E6A9FAAA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159" y="2626084"/>
            <a:ext cx="2512423" cy="25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386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Proxima Nova Lt</vt:lpstr>
      <vt:lpstr>Proxima Nova Rg</vt:lpstr>
      <vt:lpstr>Calibri</vt:lpstr>
      <vt:lpstr>Gotham Medium</vt:lpstr>
      <vt:lpstr>Calibri Light</vt:lpstr>
      <vt:lpstr>Arial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41</cp:revision>
  <dcterms:created xsi:type="dcterms:W3CDTF">2019-06-25T23:10:16Z</dcterms:created>
  <dcterms:modified xsi:type="dcterms:W3CDTF">2020-07-03T18:17:21Z</dcterms:modified>
</cp:coreProperties>
</file>