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86" r:id="rId5"/>
    <p:sldId id="290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68" r:id="rId17"/>
    <p:sldId id="288" r:id="rId18"/>
    <p:sldId id="279" r:id="rId19"/>
    <p:sldId id="281" r:id="rId20"/>
    <p:sldId id="26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Gotham Medium" panose="02000604030000020004" pitchFamily="50" charset="0"/>
      <p:regular r:id="rId29"/>
      <p:italic r:id="rId30"/>
    </p:embeddedFont>
    <p:embeddedFont>
      <p:font typeface="Proxima Nova Lt" panose="02000506030000020004" charset="0"/>
      <p:regular r:id="rId31"/>
    </p:embeddedFont>
    <p:embeddedFont>
      <p:font typeface="Proxima Nova Rg" panose="020005060300000200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48"/>
  </p:normalViewPr>
  <p:slideViewPr>
    <p:cSldViewPr snapToGrid="0">
      <p:cViewPr>
        <p:scale>
          <a:sx n="94" d="100"/>
          <a:sy n="94" d="100"/>
        </p:scale>
        <p:origin x="1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kkarbharti2002@gmail.com" userId="395bab775fc288ae" providerId="LiveId" clId="{DA6B6944-8B76-413C-8BF5-5D69659DFE0F}"/>
    <pc:docChg chg="undo custSel addSld delSld modSld sldOrd">
      <pc:chgData name="kakkarbharti2002@gmail.com" userId="395bab775fc288ae" providerId="LiveId" clId="{DA6B6944-8B76-413C-8BF5-5D69659DFE0F}" dt="2021-08-11T13:53:30.016" v="6751" actId="20577"/>
      <pc:docMkLst>
        <pc:docMk/>
      </pc:docMkLst>
      <pc:sldChg chg="modSp mod">
        <pc:chgData name="kakkarbharti2002@gmail.com" userId="395bab775fc288ae" providerId="LiveId" clId="{DA6B6944-8B76-413C-8BF5-5D69659DFE0F}" dt="2021-08-11T13:09:47.946" v="5146" actId="20577"/>
        <pc:sldMkLst>
          <pc:docMk/>
          <pc:sldMk cId="2136723023" sldId="256"/>
        </pc:sldMkLst>
        <pc:spChg chg="mod">
          <ac:chgData name="kakkarbharti2002@gmail.com" userId="395bab775fc288ae" providerId="LiveId" clId="{DA6B6944-8B76-413C-8BF5-5D69659DFE0F}" dt="2021-08-09T10:08:46.153" v="47" actId="20577"/>
          <ac:spMkLst>
            <pc:docMk/>
            <pc:sldMk cId="2136723023" sldId="25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11T13:09:47.946" v="5146" actId="20577"/>
          <ac:spMkLst>
            <pc:docMk/>
            <pc:sldMk cId="2136723023" sldId="256"/>
            <ac:spMk id="3" creationId="{5CCE3B30-923C-4344-A43D-814F7C6CF015}"/>
          </ac:spMkLst>
        </pc:spChg>
      </pc:sldChg>
      <pc:sldChg chg="addSp delSp modSp mod">
        <pc:chgData name="kakkarbharti2002@gmail.com" userId="395bab775fc288ae" providerId="LiveId" clId="{DA6B6944-8B76-413C-8BF5-5D69659DFE0F}" dt="2021-08-11T13:10:48.564" v="5162" actId="20577"/>
        <pc:sldMkLst>
          <pc:docMk/>
          <pc:sldMk cId="1034745278" sldId="258"/>
        </pc:sldMkLst>
        <pc:spChg chg="del mod">
          <ac:chgData name="kakkarbharti2002@gmail.com" userId="395bab775fc288ae" providerId="LiveId" clId="{DA6B6944-8B76-413C-8BF5-5D69659DFE0F}" dt="2021-08-11T13:10:38.119" v="5148" actId="478"/>
          <ac:spMkLst>
            <pc:docMk/>
            <pc:sldMk cId="1034745278" sldId="258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10:09:07.063" v="51" actId="20577"/>
          <ac:spMkLst>
            <pc:docMk/>
            <pc:sldMk cId="1034745278" sldId="258"/>
            <ac:spMk id="3" creationId="{5CCE3B30-923C-4344-A43D-814F7C6CF015}"/>
          </ac:spMkLst>
        </pc:spChg>
        <pc:spChg chg="add del mod">
          <ac:chgData name="kakkarbharti2002@gmail.com" userId="395bab775fc288ae" providerId="LiveId" clId="{DA6B6944-8B76-413C-8BF5-5D69659DFE0F}" dt="2021-08-11T13:10:41.393" v="5149" actId="478"/>
          <ac:spMkLst>
            <pc:docMk/>
            <pc:sldMk cId="1034745278" sldId="258"/>
            <ac:spMk id="6" creationId="{9302D1C8-6001-4FBA-B76E-4B256F81871B}"/>
          </ac:spMkLst>
        </pc:spChg>
        <pc:spChg chg="add mod">
          <ac:chgData name="kakkarbharti2002@gmail.com" userId="395bab775fc288ae" providerId="LiveId" clId="{DA6B6944-8B76-413C-8BF5-5D69659DFE0F}" dt="2021-08-11T13:10:48.564" v="5162" actId="20577"/>
          <ac:spMkLst>
            <pc:docMk/>
            <pc:sldMk cId="1034745278" sldId="258"/>
            <ac:spMk id="15" creationId="{10EDD0BA-18E0-449C-996F-162E698FBD0F}"/>
          </ac:spMkLst>
        </pc:spChg>
        <pc:spChg chg="mod">
          <ac:chgData name="kakkarbharti2002@gmail.com" userId="395bab775fc288ae" providerId="LiveId" clId="{DA6B6944-8B76-413C-8BF5-5D69659DFE0F}" dt="2021-08-09T10:13:37.640" v="184" actId="20577"/>
          <ac:spMkLst>
            <pc:docMk/>
            <pc:sldMk cId="1034745278" sldId="258"/>
            <ac:spMk id="17" creationId="{6D18C876-818A-4459-AD12-8BBF63A4F27E}"/>
          </ac:spMkLst>
        </pc:spChg>
        <pc:picChg chg="del">
          <ac:chgData name="kakkarbharti2002@gmail.com" userId="395bab775fc288ae" providerId="LiveId" clId="{DA6B6944-8B76-413C-8BF5-5D69659DFE0F}" dt="2021-08-09T10:10:00.859" v="52" actId="478"/>
          <ac:picMkLst>
            <pc:docMk/>
            <pc:sldMk cId="1034745278" sldId="258"/>
            <ac:picMk id="14" creationId="{EFCAA88A-C03E-476A-BC66-738CFA7A3149}"/>
          </ac:picMkLst>
        </pc:picChg>
        <pc:picChg chg="del">
          <ac:chgData name="kakkarbharti2002@gmail.com" userId="395bab775fc288ae" providerId="LiveId" clId="{DA6B6944-8B76-413C-8BF5-5D69659DFE0F}" dt="2021-08-09T10:10:46.501" v="81" actId="478"/>
          <ac:picMkLst>
            <pc:docMk/>
            <pc:sldMk cId="1034745278" sldId="258"/>
            <ac:picMk id="16" creationId="{324E7EEB-423B-4053-BD04-E838DB815937}"/>
          </ac:picMkLst>
        </pc:picChg>
        <pc:picChg chg="add mod">
          <ac:chgData name="kakkarbharti2002@gmail.com" userId="395bab775fc288ae" providerId="LiveId" clId="{DA6B6944-8B76-413C-8BF5-5D69659DFE0F}" dt="2021-08-09T10:13:52.521" v="187" actId="1076"/>
          <ac:picMkLst>
            <pc:docMk/>
            <pc:sldMk cId="1034745278" sldId="258"/>
            <ac:picMk id="1026" creationId="{D918F6BD-42D1-4E03-B24D-428B83622761}"/>
          </ac:picMkLst>
        </pc:picChg>
        <pc:picChg chg="add del mod">
          <ac:chgData name="kakkarbharti2002@gmail.com" userId="395bab775fc288ae" providerId="LiveId" clId="{DA6B6944-8B76-413C-8BF5-5D69659DFE0F}" dt="2021-08-09T10:11:17.170" v="87" actId="478"/>
          <ac:picMkLst>
            <pc:docMk/>
            <pc:sldMk cId="1034745278" sldId="258"/>
            <ac:picMk id="1028" creationId="{6DC6938B-CA6F-4E86-A3FC-7B596B9BC669}"/>
          </ac:picMkLst>
        </pc:picChg>
        <pc:picChg chg="add mod">
          <ac:chgData name="kakkarbharti2002@gmail.com" userId="395bab775fc288ae" providerId="LiveId" clId="{DA6B6944-8B76-413C-8BF5-5D69659DFE0F}" dt="2021-08-09T10:13:58.221" v="188" actId="14100"/>
          <ac:picMkLst>
            <pc:docMk/>
            <pc:sldMk cId="1034745278" sldId="258"/>
            <ac:picMk id="1030" creationId="{75185F60-8C59-4DF4-AEA1-2B9D296A1E3B}"/>
          </ac:picMkLst>
        </pc:picChg>
      </pc:sldChg>
      <pc:sldChg chg="modSp mod modNotesTx">
        <pc:chgData name="kakkarbharti2002@gmail.com" userId="395bab775fc288ae" providerId="LiveId" clId="{DA6B6944-8B76-413C-8BF5-5D69659DFE0F}" dt="2021-08-09T10:16:50.046" v="408" actId="20577"/>
        <pc:sldMkLst>
          <pc:docMk/>
          <pc:sldMk cId="2156311390" sldId="259"/>
        </pc:sldMkLst>
        <pc:spChg chg="mod">
          <ac:chgData name="kakkarbharti2002@gmail.com" userId="395bab775fc288ae" providerId="LiveId" clId="{DA6B6944-8B76-413C-8BF5-5D69659DFE0F}" dt="2021-08-09T10:16:36.960" v="368" actId="20577"/>
          <ac:spMkLst>
            <pc:docMk/>
            <pc:sldMk cId="2156311390" sldId="259"/>
            <ac:spMk id="3" creationId="{5CCE3B30-923C-4344-A43D-814F7C6CF015}"/>
          </ac:spMkLst>
        </pc:spChg>
      </pc:sldChg>
      <pc:sldChg chg="del">
        <pc:chgData name="kakkarbharti2002@gmail.com" userId="395bab775fc288ae" providerId="LiveId" clId="{DA6B6944-8B76-413C-8BF5-5D69659DFE0F}" dt="2021-08-09T10:18:54.463" v="467" actId="47"/>
        <pc:sldMkLst>
          <pc:docMk/>
          <pc:sldMk cId="3444768924" sldId="262"/>
        </pc:sldMkLst>
      </pc:sldChg>
      <pc:sldChg chg="addSp delSp modSp mod">
        <pc:chgData name="kakkarbharti2002@gmail.com" userId="395bab775fc288ae" providerId="LiveId" clId="{DA6B6944-8B76-413C-8BF5-5D69659DFE0F}" dt="2021-08-11T13:53:15.917" v="6747" actId="20577"/>
        <pc:sldMkLst>
          <pc:docMk/>
          <pc:sldMk cId="1167406480" sldId="268"/>
        </pc:sldMkLst>
        <pc:spChg chg="mod">
          <ac:chgData name="kakkarbharti2002@gmail.com" userId="395bab775fc288ae" providerId="LiveId" clId="{DA6B6944-8B76-413C-8BF5-5D69659DFE0F}" dt="2021-08-11T13:42:39.886" v="6447" actId="14100"/>
          <ac:spMkLst>
            <pc:docMk/>
            <pc:sldMk cId="1167406480" sldId="26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12.320" v="6717" actId="20577"/>
          <ac:spMkLst>
            <pc:docMk/>
            <pc:sldMk cId="1167406480" sldId="268"/>
            <ac:spMk id="11" creationId="{581A65BC-EE55-4BC9-94E0-50B4E54051DE}"/>
          </ac:spMkLst>
        </pc:spChg>
        <pc:spChg chg="mod">
          <ac:chgData name="kakkarbharti2002@gmail.com" userId="395bab775fc288ae" providerId="LiveId" clId="{DA6B6944-8B76-413C-8BF5-5D69659DFE0F}" dt="2021-08-11T13:53:15.917" v="6747" actId="20577"/>
          <ac:spMkLst>
            <pc:docMk/>
            <pc:sldMk cId="1167406480" sldId="268"/>
            <ac:spMk id="13" creationId="{D6595A49-CD63-4CB4-8F01-FA8768E96924}"/>
          </ac:spMkLst>
        </pc:spChg>
        <pc:picChg chg="add del">
          <ac:chgData name="kakkarbharti2002@gmail.com" userId="395bab775fc288ae" providerId="LiveId" clId="{DA6B6944-8B76-413C-8BF5-5D69659DFE0F}" dt="2021-08-09T10:19:43.744" v="530" actId="478"/>
          <ac:picMkLst>
            <pc:docMk/>
            <pc:sldMk cId="1167406480" sldId="268"/>
            <ac:picMk id="5" creationId="{1937DFDB-BBAC-48E1-9099-BAE694D918EF}"/>
          </ac:picMkLst>
        </pc:picChg>
        <pc:picChg chg="add del mod">
          <ac:chgData name="kakkarbharti2002@gmail.com" userId="395bab775fc288ae" providerId="LiveId" clId="{DA6B6944-8B76-413C-8BF5-5D69659DFE0F}" dt="2021-08-11T13:42:18.990" v="6443" actId="478"/>
          <ac:picMkLst>
            <pc:docMk/>
            <pc:sldMk cId="1167406480" sldId="268"/>
            <ac:picMk id="5" creationId="{E30B7FCA-0B6C-4706-82B9-61EB690C82D9}"/>
          </ac:picMkLst>
        </pc:picChg>
        <pc:picChg chg="add del mod">
          <ac:chgData name="kakkarbharti2002@gmail.com" userId="395bab775fc288ae" providerId="LiveId" clId="{DA6B6944-8B76-413C-8BF5-5D69659DFE0F}" dt="2021-08-11T13:26:06.890" v="5834" actId="478"/>
          <ac:picMkLst>
            <pc:docMk/>
            <pc:sldMk cId="1167406480" sldId="268"/>
            <ac:picMk id="4098" creationId="{E88ED2F5-6524-4F7F-BA4A-7FA2E2746B18}"/>
          </ac:picMkLst>
        </pc:picChg>
        <pc:picChg chg="add mod">
          <ac:chgData name="kakkarbharti2002@gmail.com" userId="395bab775fc288ae" providerId="LiveId" clId="{DA6B6944-8B76-413C-8BF5-5D69659DFE0F}" dt="2021-08-11T13:42:30.308" v="6446" actId="1076"/>
          <ac:picMkLst>
            <pc:docMk/>
            <pc:sldMk cId="1167406480" sldId="268"/>
            <ac:picMk id="8194" creationId="{4118E346-C1D9-4D09-9FD7-C58BD39A0C12}"/>
          </ac:picMkLst>
        </pc:picChg>
      </pc:sldChg>
      <pc:sldChg chg="del">
        <pc:chgData name="kakkarbharti2002@gmail.com" userId="395bab775fc288ae" providerId="LiveId" clId="{DA6B6944-8B76-413C-8BF5-5D69659DFE0F}" dt="2021-08-09T10:18:53.172" v="465" actId="47"/>
        <pc:sldMkLst>
          <pc:docMk/>
          <pc:sldMk cId="792987621" sldId="270"/>
        </pc:sldMkLst>
      </pc:sldChg>
      <pc:sldChg chg="del">
        <pc:chgData name="kakkarbharti2002@gmail.com" userId="395bab775fc288ae" providerId="LiveId" clId="{DA6B6944-8B76-413C-8BF5-5D69659DFE0F}" dt="2021-08-09T10:18:55.002" v="468" actId="47"/>
        <pc:sldMkLst>
          <pc:docMk/>
          <pc:sldMk cId="2619525525" sldId="271"/>
        </pc:sldMkLst>
      </pc:sldChg>
      <pc:sldChg chg="del">
        <pc:chgData name="kakkarbharti2002@gmail.com" userId="395bab775fc288ae" providerId="LiveId" clId="{DA6B6944-8B76-413C-8BF5-5D69659DFE0F}" dt="2021-08-09T10:24:42.782" v="943" actId="2696"/>
        <pc:sldMkLst>
          <pc:docMk/>
          <pc:sldMk cId="157857444" sldId="272"/>
        </pc:sldMkLst>
      </pc:sldChg>
      <pc:sldChg chg="del">
        <pc:chgData name="kakkarbharti2002@gmail.com" userId="395bab775fc288ae" providerId="LiveId" clId="{DA6B6944-8B76-413C-8BF5-5D69659DFE0F}" dt="2021-08-09T10:24:45.394" v="944" actId="47"/>
        <pc:sldMkLst>
          <pc:docMk/>
          <pc:sldMk cId="2565171131" sldId="273"/>
        </pc:sldMkLst>
      </pc:sldChg>
      <pc:sldChg chg="modSp mod">
        <pc:chgData name="kakkarbharti2002@gmail.com" userId="395bab775fc288ae" providerId="LiveId" clId="{DA6B6944-8B76-413C-8BF5-5D69659DFE0F}" dt="2021-08-11T13:53:24.448" v="6749" actId="20577"/>
        <pc:sldMkLst>
          <pc:docMk/>
          <pc:sldMk cId="2239007480" sldId="279"/>
        </pc:sldMkLst>
        <pc:spChg chg="mod">
          <ac:chgData name="kakkarbharti2002@gmail.com" userId="395bab775fc288ae" providerId="LiveId" clId="{DA6B6944-8B76-413C-8BF5-5D69659DFE0F}" dt="2021-08-09T10:26:33.861" v="1052" actId="20577"/>
          <ac:spMkLst>
            <pc:docMk/>
            <pc:sldMk cId="2239007480" sldId="27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4.448" v="6749" actId="20577"/>
          <ac:spMkLst>
            <pc:docMk/>
            <pc:sldMk cId="2239007480" sldId="279"/>
            <ac:spMk id="13" creationId="{D6595A49-CD63-4CB4-8F01-FA8768E96924}"/>
          </ac:spMkLst>
        </pc:spChg>
      </pc:sldChg>
      <pc:sldChg chg="modSp mod">
        <pc:chgData name="kakkarbharti2002@gmail.com" userId="395bab775fc288ae" providerId="LiveId" clId="{DA6B6944-8B76-413C-8BF5-5D69659DFE0F}" dt="2021-08-11T13:53:30.016" v="6751" actId="20577"/>
        <pc:sldMkLst>
          <pc:docMk/>
          <pc:sldMk cId="3158293379" sldId="281"/>
        </pc:sldMkLst>
        <pc:spChg chg="mod">
          <ac:chgData name="kakkarbharti2002@gmail.com" userId="395bab775fc288ae" providerId="LiveId" clId="{DA6B6944-8B76-413C-8BF5-5D69659DFE0F}" dt="2021-08-11T13:47:52.317" v="6690" actId="20577"/>
          <ac:spMkLst>
            <pc:docMk/>
            <pc:sldMk cId="3158293379" sldId="28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30.016" v="6751" actId="20577"/>
          <ac:spMkLst>
            <pc:docMk/>
            <pc:sldMk cId="3158293379" sldId="281"/>
            <ac:spMk id="13" creationId="{D6595A49-CD63-4CB4-8F01-FA8768E96924}"/>
          </ac:spMkLst>
        </pc:spChg>
      </pc:sldChg>
      <pc:sldChg chg="del">
        <pc:chgData name="kakkarbharti2002@gmail.com" userId="395bab775fc288ae" providerId="LiveId" clId="{DA6B6944-8B76-413C-8BF5-5D69659DFE0F}" dt="2021-08-09T10:18:53.884" v="466" actId="47"/>
        <pc:sldMkLst>
          <pc:docMk/>
          <pc:sldMk cId="3121322076" sldId="285"/>
        </pc:sldMkLst>
      </pc:sldChg>
      <pc:sldChg chg="addSp delSp modSp mod modNotesTx">
        <pc:chgData name="kakkarbharti2002@gmail.com" userId="395bab775fc288ae" providerId="LiveId" clId="{DA6B6944-8B76-413C-8BF5-5D69659DFE0F}" dt="2021-08-11T13:49:31.813" v="6726" actId="20577"/>
        <pc:sldMkLst>
          <pc:docMk/>
          <pc:sldMk cId="1628678167" sldId="286"/>
        </pc:sldMkLst>
        <pc:spChg chg="mod">
          <ac:chgData name="kakkarbharti2002@gmail.com" userId="395bab775fc288ae" providerId="LiveId" clId="{DA6B6944-8B76-413C-8BF5-5D69659DFE0F}" dt="2021-08-09T10:18:40.325" v="464" actId="20577"/>
          <ac:spMkLst>
            <pc:docMk/>
            <pc:sldMk cId="1628678167" sldId="286"/>
            <ac:spMk id="2" creationId="{7B29DC25-0BA2-4267-8BF2-B94F6BE5816C}"/>
          </ac:spMkLst>
        </pc:spChg>
        <pc:spChg chg="mod">
          <ac:chgData name="kakkarbharti2002@gmail.com" userId="395bab775fc288ae" providerId="LiveId" clId="{DA6B6944-8B76-413C-8BF5-5D69659DFE0F}" dt="2021-08-09T20:41:51.473" v="1234" actId="20577"/>
          <ac:spMkLst>
            <pc:docMk/>
            <pc:sldMk cId="1628678167" sldId="28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09T20:52:09.654" v="1896" actId="1076"/>
          <ac:spMkLst>
            <pc:docMk/>
            <pc:sldMk cId="1628678167" sldId="28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1.813" v="6726" actId="20577"/>
          <ac:spMkLst>
            <pc:docMk/>
            <pc:sldMk cId="1628678167" sldId="286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10:29:30.487" v="1233" actId="478"/>
          <ac:picMkLst>
            <pc:docMk/>
            <pc:sldMk cId="1628678167" sldId="286"/>
            <ac:picMk id="17" creationId="{D166D372-9E5A-41A6-B920-582A8D85B98A}"/>
          </ac:picMkLst>
        </pc:picChg>
        <pc:picChg chg="add mod">
          <ac:chgData name="kakkarbharti2002@gmail.com" userId="395bab775fc288ae" providerId="LiveId" clId="{DA6B6944-8B76-413C-8BF5-5D69659DFE0F}" dt="2021-08-09T20:52:06.612" v="1895" actId="1076"/>
          <ac:picMkLst>
            <pc:docMk/>
            <pc:sldMk cId="1628678167" sldId="286"/>
            <ac:picMk id="3074" creationId="{62E7E0D4-A779-45C6-A880-3FA68BFD09E6}"/>
          </ac:picMkLst>
        </pc:picChg>
      </pc:sldChg>
      <pc:sldChg chg="addSp delSp modSp mod delAnim">
        <pc:chgData name="kakkarbharti2002@gmail.com" userId="395bab775fc288ae" providerId="LiveId" clId="{DA6B6944-8B76-413C-8BF5-5D69659DFE0F}" dt="2021-08-11T13:53:20.459" v="6748" actId="20577"/>
        <pc:sldMkLst>
          <pc:docMk/>
          <pc:sldMk cId="43000047" sldId="288"/>
        </pc:sldMkLst>
        <pc:spChg chg="mod">
          <ac:chgData name="kakkarbharti2002@gmail.com" userId="395bab775fc288ae" providerId="LiveId" clId="{DA6B6944-8B76-413C-8BF5-5D69659DFE0F}" dt="2021-08-09T10:23:03.196" v="904" actId="948"/>
          <ac:spMkLst>
            <pc:docMk/>
            <pc:sldMk cId="43000047" sldId="28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53:20.459" v="6748" actId="20577"/>
          <ac:spMkLst>
            <pc:docMk/>
            <pc:sldMk cId="43000047" sldId="288"/>
            <ac:spMk id="13" creationId="{35B0FC37-D800-49B5-81BB-02B9E89FC7FC}"/>
          </ac:spMkLst>
        </pc:spChg>
        <pc:spChg chg="mod">
          <ac:chgData name="kakkarbharti2002@gmail.com" userId="395bab775fc288ae" providerId="LiveId" clId="{DA6B6944-8B76-413C-8BF5-5D69659DFE0F}" dt="2021-08-11T13:49:17.101" v="6720" actId="20577"/>
          <ac:spMkLst>
            <pc:docMk/>
            <pc:sldMk cId="43000047" sldId="288"/>
            <ac:spMk id="14" creationId="{66F083A7-7834-4450-9B5A-5D3AE0EC6FB5}"/>
          </ac:spMkLst>
        </pc:spChg>
        <pc:picChg chg="del">
          <ac:chgData name="kakkarbharti2002@gmail.com" userId="395bab775fc288ae" providerId="LiveId" clId="{DA6B6944-8B76-413C-8BF5-5D69659DFE0F}" dt="2021-08-09T10:23:09.025" v="905" actId="478"/>
          <ac:picMkLst>
            <pc:docMk/>
            <pc:sldMk cId="43000047" sldId="288"/>
            <ac:picMk id="15" creationId="{F7E35C3D-4089-4040-83A0-106BAD68876A}"/>
          </ac:picMkLst>
        </pc:picChg>
        <pc:picChg chg="add mod">
          <ac:chgData name="kakkarbharti2002@gmail.com" userId="395bab775fc288ae" providerId="LiveId" clId="{DA6B6944-8B76-413C-8BF5-5D69659DFE0F}" dt="2021-08-09T10:23:46.419" v="933" actId="1076"/>
          <ac:picMkLst>
            <pc:docMk/>
            <pc:sldMk cId="43000047" sldId="288"/>
            <ac:picMk id="2050" creationId="{6AD81924-5432-49EF-8358-98D1C3C7B003}"/>
          </ac:picMkLst>
        </pc:picChg>
      </pc:sldChg>
      <pc:sldChg chg="addSp modSp add mod">
        <pc:chgData name="kakkarbharti2002@gmail.com" userId="395bab775fc288ae" providerId="LiveId" clId="{DA6B6944-8B76-413C-8BF5-5D69659DFE0F}" dt="2021-08-11T13:49:41.261" v="6728" actId="20577"/>
        <pc:sldMkLst>
          <pc:docMk/>
          <pc:sldMk cId="2632706549" sldId="289"/>
        </pc:sldMkLst>
        <pc:spChg chg="mod">
          <ac:chgData name="kakkarbharti2002@gmail.com" userId="395bab775fc288ae" providerId="LiveId" clId="{DA6B6944-8B76-413C-8BF5-5D69659DFE0F}" dt="2021-08-09T20:47:24.568" v="1516" actId="20577"/>
          <ac:spMkLst>
            <pc:docMk/>
            <pc:sldMk cId="2632706549" sldId="28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1.860" v="6694" actId="20577"/>
          <ac:spMkLst>
            <pc:docMk/>
            <pc:sldMk cId="2632706549" sldId="28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1.261" v="6728" actId="20577"/>
          <ac:spMkLst>
            <pc:docMk/>
            <pc:sldMk cId="2632706549" sldId="289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09T20:46:32.391" v="1495" actId="1076"/>
          <ac:picMkLst>
            <pc:docMk/>
            <pc:sldMk cId="2632706549" sldId="289"/>
            <ac:picMk id="1026" creationId="{D0705B81-6633-4EDE-808F-400402720083}"/>
          </ac:picMkLst>
        </pc:picChg>
      </pc:sldChg>
      <pc:sldChg chg="addSp delSp modSp add mod ord modNotesTx">
        <pc:chgData name="kakkarbharti2002@gmail.com" userId="395bab775fc288ae" providerId="LiveId" clId="{DA6B6944-8B76-413C-8BF5-5D69659DFE0F}" dt="2021-08-11T13:49:36.718" v="6727" actId="20577"/>
        <pc:sldMkLst>
          <pc:docMk/>
          <pc:sldMk cId="313252327" sldId="290"/>
        </pc:sldMkLst>
        <pc:spChg chg="mod">
          <ac:chgData name="kakkarbharti2002@gmail.com" userId="395bab775fc288ae" providerId="LiveId" clId="{DA6B6944-8B76-413C-8BF5-5D69659DFE0F}" dt="2021-08-09T20:50:32.388" v="1865" actId="20577"/>
          <ac:spMkLst>
            <pc:docMk/>
            <pc:sldMk cId="313252327" sldId="290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27.544" v="6692" actId="20577"/>
          <ac:spMkLst>
            <pc:docMk/>
            <pc:sldMk cId="313252327" sldId="290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36.718" v="6727" actId="20577"/>
          <ac:spMkLst>
            <pc:docMk/>
            <pc:sldMk cId="313252327" sldId="290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0T11:29:29.351" v="2719" actId="732"/>
          <ac:picMkLst>
            <pc:docMk/>
            <pc:sldMk cId="313252327" sldId="290"/>
            <ac:picMk id="1026" creationId="{92CC0981-9DB4-4E77-ABA2-FB18FE6EC0C9}"/>
          </ac:picMkLst>
        </pc:picChg>
        <pc:picChg chg="del">
          <ac:chgData name="kakkarbharti2002@gmail.com" userId="395bab775fc288ae" providerId="LiveId" clId="{DA6B6944-8B76-413C-8BF5-5D69659DFE0F}" dt="2021-08-09T20:47:32.488" v="1520" actId="478"/>
          <ac:picMkLst>
            <pc:docMk/>
            <pc:sldMk cId="313252327" sldId="290"/>
            <ac:picMk id="1026" creationId="{D0705B81-6633-4EDE-808F-400402720083}"/>
          </ac:picMkLst>
        </pc:picChg>
        <pc:picChg chg="add del mod">
          <ac:chgData name="kakkarbharti2002@gmail.com" userId="395bab775fc288ae" providerId="LiveId" clId="{DA6B6944-8B76-413C-8BF5-5D69659DFE0F}" dt="2021-08-10T11:29:11.217" v="2716" actId="478"/>
          <ac:picMkLst>
            <pc:docMk/>
            <pc:sldMk cId="313252327" sldId="290"/>
            <ac:picMk id="2050" creationId="{55925991-08CD-4660-AD3B-512207E6636E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8:35.865" v="6696" actId="20577"/>
        <pc:sldMkLst>
          <pc:docMk/>
          <pc:sldMk cId="2832390990" sldId="291"/>
        </pc:sldMkLst>
        <pc:spChg chg="mod">
          <ac:chgData name="kakkarbharti2002@gmail.com" userId="395bab775fc288ae" providerId="LiveId" clId="{DA6B6944-8B76-413C-8BF5-5D69659DFE0F}" dt="2021-08-09T20:57:35.858" v="2248" actId="20577"/>
          <ac:spMkLst>
            <pc:docMk/>
            <pc:sldMk cId="2832390990" sldId="291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5.865" v="6696" actId="20577"/>
          <ac:spMkLst>
            <pc:docMk/>
            <pc:sldMk cId="2832390990" sldId="291"/>
            <ac:spMk id="12" creationId="{0669B062-2C0C-41F0-AC1B-34D6818621AF}"/>
          </ac:spMkLst>
        </pc:spChg>
        <pc:picChg chg="del">
          <ac:chgData name="kakkarbharti2002@gmail.com" userId="395bab775fc288ae" providerId="LiveId" clId="{DA6B6944-8B76-413C-8BF5-5D69659DFE0F}" dt="2021-08-09T20:53:50.253" v="1986" actId="478"/>
          <ac:picMkLst>
            <pc:docMk/>
            <pc:sldMk cId="2832390990" sldId="291"/>
            <ac:picMk id="1026" creationId="{D0705B81-6633-4EDE-808F-400402720083}"/>
          </ac:picMkLst>
        </pc:picChg>
        <pc:picChg chg="add mod">
          <ac:chgData name="kakkarbharti2002@gmail.com" userId="395bab775fc288ae" providerId="LiveId" clId="{DA6B6944-8B76-413C-8BF5-5D69659DFE0F}" dt="2021-08-09T20:58:17.053" v="2279" actId="1076"/>
          <ac:picMkLst>
            <pc:docMk/>
            <pc:sldMk cId="2832390990" sldId="291"/>
            <ac:picMk id="5122" creationId="{EAB8A44B-1BEA-4074-A269-AC17EFAB158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46.910" v="6729" actId="20577"/>
        <pc:sldMkLst>
          <pc:docMk/>
          <pc:sldMk cId="2366381003" sldId="292"/>
        </pc:sldMkLst>
        <pc:spChg chg="mod">
          <ac:chgData name="kakkarbharti2002@gmail.com" userId="395bab775fc288ae" providerId="LiveId" clId="{DA6B6944-8B76-413C-8BF5-5D69659DFE0F}" dt="2021-08-09T21:01:32.364" v="2651" actId="948"/>
          <ac:spMkLst>
            <pc:docMk/>
            <pc:sldMk cId="2366381003" sldId="292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39.717" v="6698" actId="20577"/>
          <ac:spMkLst>
            <pc:docMk/>
            <pc:sldMk cId="2366381003" sldId="292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46.910" v="6729" actId="20577"/>
          <ac:spMkLst>
            <pc:docMk/>
            <pc:sldMk cId="2366381003" sldId="292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09T21:02:12.755" v="2695" actId="478"/>
          <ac:picMkLst>
            <pc:docMk/>
            <pc:sldMk cId="2366381003" sldId="292"/>
            <ac:picMk id="5122" creationId="{EAB8A44B-1BEA-4074-A269-AC17EFAB1584}"/>
          </ac:picMkLst>
        </pc:picChg>
        <pc:picChg chg="add mod">
          <ac:chgData name="kakkarbharti2002@gmail.com" userId="395bab775fc288ae" providerId="LiveId" clId="{DA6B6944-8B76-413C-8BF5-5D69659DFE0F}" dt="2021-08-09T21:03:12.448" v="2709" actId="1076"/>
          <ac:picMkLst>
            <pc:docMk/>
            <pc:sldMk cId="2366381003" sldId="292"/>
            <ac:picMk id="6146" creationId="{28A70B25-70E3-471D-9AC1-4EEB1DD53CEE}"/>
          </ac:picMkLst>
        </pc:picChg>
        <pc:picChg chg="add mod">
          <ac:chgData name="kakkarbharti2002@gmail.com" userId="395bab775fc288ae" providerId="LiveId" clId="{DA6B6944-8B76-413C-8BF5-5D69659DFE0F}" dt="2021-08-09T21:03:19.714" v="2711" actId="1076"/>
          <ac:picMkLst>
            <pc:docMk/>
            <pc:sldMk cId="2366381003" sldId="292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0.910" v="6730" actId="20577"/>
        <pc:sldMkLst>
          <pc:docMk/>
          <pc:sldMk cId="494331960" sldId="293"/>
        </pc:sldMkLst>
        <pc:spChg chg="mod">
          <ac:chgData name="kakkarbharti2002@gmail.com" userId="395bab775fc288ae" providerId="LiveId" clId="{DA6B6944-8B76-413C-8BF5-5D69659DFE0F}" dt="2021-08-10T11:34:22.838" v="2920" actId="20577"/>
          <ac:spMkLst>
            <pc:docMk/>
            <pc:sldMk cId="494331960" sldId="293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3.600" v="6700" actId="20577"/>
          <ac:spMkLst>
            <pc:docMk/>
            <pc:sldMk cId="494331960" sldId="293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0.910" v="6730" actId="20577"/>
          <ac:spMkLst>
            <pc:docMk/>
            <pc:sldMk cId="494331960" sldId="293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36:20.940" v="2922" actId="1076"/>
          <ac:picMkLst>
            <pc:docMk/>
            <pc:sldMk cId="494331960" sldId="293"/>
            <ac:picMk id="2050" creationId="{8096CC23-5D22-4918-82E4-66C417A83939}"/>
          </ac:picMkLst>
        </pc:picChg>
        <pc:picChg chg="del">
          <ac:chgData name="kakkarbharti2002@gmail.com" userId="395bab775fc288ae" providerId="LiveId" clId="{DA6B6944-8B76-413C-8BF5-5D69659DFE0F}" dt="2021-08-10T11:30:40.013" v="2727" actId="478"/>
          <ac:picMkLst>
            <pc:docMk/>
            <pc:sldMk cId="494331960" sldId="293"/>
            <ac:picMk id="6146" creationId="{28A70B25-70E3-471D-9AC1-4EEB1DD53CEE}"/>
          </ac:picMkLst>
        </pc:picChg>
        <pc:picChg chg="del">
          <ac:chgData name="kakkarbharti2002@gmail.com" userId="395bab775fc288ae" providerId="LiveId" clId="{DA6B6944-8B76-413C-8BF5-5D69659DFE0F}" dt="2021-08-10T11:30:40.729" v="2728" actId="478"/>
          <ac:picMkLst>
            <pc:docMk/>
            <pc:sldMk cId="494331960" sldId="293"/>
            <ac:picMk id="6148" creationId="{D3208503-8E8F-4614-AC24-25F93762A48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49:55.295" v="6731" actId="20577"/>
        <pc:sldMkLst>
          <pc:docMk/>
          <pc:sldMk cId="2130143649" sldId="294"/>
        </pc:sldMkLst>
        <pc:spChg chg="mod">
          <ac:chgData name="kakkarbharti2002@gmail.com" userId="395bab775fc288ae" providerId="LiveId" clId="{DA6B6944-8B76-413C-8BF5-5D69659DFE0F}" dt="2021-08-10T11:42:13.289" v="3494" actId="1076"/>
          <ac:spMkLst>
            <pc:docMk/>
            <pc:sldMk cId="2130143649" sldId="294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47.567" v="6702" actId="20577"/>
          <ac:spMkLst>
            <pc:docMk/>
            <pc:sldMk cId="2130143649" sldId="294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49:55.295" v="6731" actId="20577"/>
          <ac:spMkLst>
            <pc:docMk/>
            <pc:sldMk cId="2130143649" sldId="294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0T11:45:59.348" v="3552" actId="1076"/>
          <ac:picMkLst>
            <pc:docMk/>
            <pc:sldMk cId="2130143649" sldId="294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37:18.936" v="2987" actId="478"/>
          <ac:picMkLst>
            <pc:docMk/>
            <pc:sldMk cId="2130143649" sldId="294"/>
            <ac:picMk id="2050" creationId="{8096CC23-5D22-4918-82E4-66C417A83939}"/>
          </ac:picMkLst>
        </pc:picChg>
        <pc:picChg chg="add mod">
          <ac:chgData name="kakkarbharti2002@gmail.com" userId="395bab775fc288ae" providerId="LiveId" clId="{DA6B6944-8B76-413C-8BF5-5D69659DFE0F}" dt="2021-08-10T11:45:56.759" v="3551" actId="1076"/>
          <ac:picMkLst>
            <pc:docMk/>
            <pc:sldMk cId="2130143649" sldId="294"/>
            <ac:picMk id="3074" creationId="{7BB6C937-C78F-4756-9E6E-69B3323BE522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00.010" v="6733" actId="20577"/>
        <pc:sldMkLst>
          <pc:docMk/>
          <pc:sldMk cId="1590887371" sldId="295"/>
        </pc:sldMkLst>
        <pc:spChg chg="mod">
          <ac:chgData name="kakkarbharti2002@gmail.com" userId="395bab775fc288ae" providerId="LiveId" clId="{DA6B6944-8B76-413C-8BF5-5D69659DFE0F}" dt="2021-08-10T12:00:29.550" v="4350" actId="313"/>
          <ac:spMkLst>
            <pc:docMk/>
            <pc:sldMk cId="1590887371" sldId="295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1.295" v="6704" actId="20577"/>
          <ac:spMkLst>
            <pc:docMk/>
            <pc:sldMk cId="1590887371" sldId="295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0.010" v="6733" actId="20577"/>
          <ac:spMkLst>
            <pc:docMk/>
            <pc:sldMk cId="1590887371" sldId="295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1:56:13.132" v="4178" actId="478"/>
          <ac:picMkLst>
            <pc:docMk/>
            <pc:sldMk cId="1590887371" sldId="295"/>
            <ac:picMk id="14" creationId="{3391B723-6A53-494C-B406-99269134170E}"/>
          </ac:picMkLst>
        </pc:picChg>
        <pc:picChg chg="del">
          <ac:chgData name="kakkarbharti2002@gmail.com" userId="395bab775fc288ae" providerId="LiveId" clId="{DA6B6944-8B76-413C-8BF5-5D69659DFE0F}" dt="2021-08-10T11:56:12.465" v="4177" actId="478"/>
          <ac:picMkLst>
            <pc:docMk/>
            <pc:sldMk cId="1590887371" sldId="295"/>
            <ac:picMk id="3074" creationId="{7BB6C937-C78F-4756-9E6E-69B3323BE522}"/>
          </ac:picMkLst>
        </pc:picChg>
        <pc:picChg chg="add mod">
          <ac:chgData name="kakkarbharti2002@gmail.com" userId="395bab775fc288ae" providerId="LiveId" clId="{DA6B6944-8B76-413C-8BF5-5D69659DFE0F}" dt="2021-08-10T11:58:18.407" v="4254" actId="1076"/>
          <ac:picMkLst>
            <pc:docMk/>
            <pc:sldMk cId="1590887371" sldId="295"/>
            <ac:picMk id="4098" creationId="{7FE0CC28-EC54-4615-BBA8-DFFE7E2BCA7F}"/>
          </ac:picMkLst>
        </pc:picChg>
        <pc:picChg chg="add mod">
          <ac:chgData name="kakkarbharti2002@gmail.com" userId="395bab775fc288ae" providerId="LiveId" clId="{DA6B6944-8B76-413C-8BF5-5D69659DFE0F}" dt="2021-08-10T11:58:16.073" v="4253" actId="1076"/>
          <ac:picMkLst>
            <pc:docMk/>
            <pc:sldMk cId="1590887371" sldId="295"/>
            <ac:picMk id="4100" creationId="{7C9CE597-A741-4CC7-952D-8604E595ABFF}"/>
          </ac:picMkLst>
        </pc:picChg>
      </pc:sldChg>
      <pc:sldChg chg="addSp modSp add mod">
        <pc:chgData name="kakkarbharti2002@gmail.com" userId="395bab775fc288ae" providerId="LiveId" clId="{DA6B6944-8B76-413C-8BF5-5D69659DFE0F}" dt="2021-08-11T13:50:05.535" v="6737" actId="20577"/>
        <pc:sldMkLst>
          <pc:docMk/>
          <pc:sldMk cId="189588630" sldId="296"/>
        </pc:sldMkLst>
        <pc:spChg chg="mod">
          <ac:chgData name="kakkarbharti2002@gmail.com" userId="395bab775fc288ae" providerId="LiveId" clId="{DA6B6944-8B76-413C-8BF5-5D69659DFE0F}" dt="2021-08-11T13:27:54.690" v="5935" actId="114"/>
          <ac:spMkLst>
            <pc:docMk/>
            <pc:sldMk cId="189588630" sldId="296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5.210" v="6707" actId="20577"/>
          <ac:spMkLst>
            <pc:docMk/>
            <pc:sldMk cId="189588630" sldId="296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05.535" v="6737" actId="20577"/>
          <ac:spMkLst>
            <pc:docMk/>
            <pc:sldMk cId="189588630" sldId="296"/>
            <ac:spMk id="13" creationId="{D6595A49-CD63-4CB4-8F01-FA8768E96924}"/>
          </ac:spMkLst>
        </pc:spChg>
        <pc:picChg chg="mod">
          <ac:chgData name="kakkarbharti2002@gmail.com" userId="395bab775fc288ae" providerId="LiveId" clId="{DA6B6944-8B76-413C-8BF5-5D69659DFE0F}" dt="2021-08-10T12:07:13.197" v="4840" actId="1076"/>
          <ac:picMkLst>
            <pc:docMk/>
            <pc:sldMk cId="189588630" sldId="296"/>
            <ac:picMk id="4098" creationId="{7FE0CC28-EC54-4615-BBA8-DFFE7E2BCA7F}"/>
          </ac:picMkLst>
        </pc:picChg>
        <pc:picChg chg="mod">
          <ac:chgData name="kakkarbharti2002@gmail.com" userId="395bab775fc288ae" providerId="LiveId" clId="{DA6B6944-8B76-413C-8BF5-5D69659DFE0F}" dt="2021-08-10T12:07:21.950" v="4842" actId="1076"/>
          <ac:picMkLst>
            <pc:docMk/>
            <pc:sldMk cId="189588630" sldId="296"/>
            <ac:picMk id="4100" creationId="{7C9CE597-A741-4CC7-952D-8604E595ABFF}"/>
          </ac:picMkLst>
        </pc:picChg>
        <pc:picChg chg="add mod">
          <ac:chgData name="kakkarbharti2002@gmail.com" userId="395bab775fc288ae" providerId="LiveId" clId="{DA6B6944-8B76-413C-8BF5-5D69659DFE0F}" dt="2021-08-10T12:07:10.912" v="4839" actId="1076"/>
          <ac:picMkLst>
            <pc:docMk/>
            <pc:sldMk cId="189588630" sldId="296"/>
            <ac:picMk id="5122" creationId="{04A06F31-137E-4E52-9BCA-83102C01AF3F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0.783" v="6741" actId="20577"/>
        <pc:sldMkLst>
          <pc:docMk/>
          <pc:sldMk cId="1513352327" sldId="297"/>
        </pc:sldMkLst>
        <pc:spChg chg="mod">
          <ac:chgData name="kakkarbharti2002@gmail.com" userId="395bab775fc288ae" providerId="LiveId" clId="{DA6B6944-8B76-413C-8BF5-5D69659DFE0F}" dt="2021-08-11T13:12:18.395" v="5235" actId="20577"/>
          <ac:spMkLst>
            <pc:docMk/>
            <pc:sldMk cId="1513352327" sldId="297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8:59.409" v="6710" actId="20577"/>
          <ac:spMkLst>
            <pc:docMk/>
            <pc:sldMk cId="1513352327" sldId="297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0.783" v="6741" actId="20577"/>
          <ac:spMkLst>
            <pc:docMk/>
            <pc:sldMk cId="1513352327" sldId="297"/>
            <ac:spMk id="13" creationId="{D6595A49-CD63-4CB4-8F01-FA8768E96924}"/>
          </ac:spMkLst>
        </pc:spChg>
        <pc:picChg chg="del">
          <ac:chgData name="kakkarbharti2002@gmail.com" userId="395bab775fc288ae" providerId="LiveId" clId="{DA6B6944-8B76-413C-8BF5-5D69659DFE0F}" dt="2021-08-10T12:08:12.834" v="4845" actId="478"/>
          <ac:picMkLst>
            <pc:docMk/>
            <pc:sldMk cId="1513352327" sldId="297"/>
            <ac:picMk id="4098" creationId="{7FE0CC28-EC54-4615-BBA8-DFFE7E2BCA7F}"/>
          </ac:picMkLst>
        </pc:picChg>
        <pc:picChg chg="del">
          <ac:chgData name="kakkarbharti2002@gmail.com" userId="395bab775fc288ae" providerId="LiveId" clId="{DA6B6944-8B76-413C-8BF5-5D69659DFE0F}" dt="2021-08-10T12:08:13.448" v="4846" actId="478"/>
          <ac:picMkLst>
            <pc:docMk/>
            <pc:sldMk cId="1513352327" sldId="297"/>
            <ac:picMk id="4100" creationId="{7C9CE597-A741-4CC7-952D-8604E595ABFF}"/>
          </ac:picMkLst>
        </pc:picChg>
        <pc:picChg chg="del">
          <ac:chgData name="kakkarbharti2002@gmail.com" userId="395bab775fc288ae" providerId="LiveId" clId="{DA6B6944-8B76-413C-8BF5-5D69659DFE0F}" dt="2021-08-10T12:08:13.993" v="4847" actId="478"/>
          <ac:picMkLst>
            <pc:docMk/>
            <pc:sldMk cId="1513352327" sldId="297"/>
            <ac:picMk id="5122" creationId="{04A06F31-137E-4E52-9BCA-83102C01AF3F}"/>
          </ac:picMkLst>
        </pc:picChg>
        <pc:picChg chg="add mod">
          <ac:chgData name="kakkarbharti2002@gmail.com" userId="395bab775fc288ae" providerId="LiveId" clId="{DA6B6944-8B76-413C-8BF5-5D69659DFE0F}" dt="2021-08-11T13:15:54.735" v="5245" actId="14100"/>
          <ac:picMkLst>
            <pc:docMk/>
            <pc:sldMk cId="1513352327" sldId="297"/>
            <ac:picMk id="6146" creationId="{8E41E4E8-0EA7-4AAF-A4A8-A5D6F3EB6CD4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0:15.145" v="6743" actId="20577"/>
        <pc:sldMkLst>
          <pc:docMk/>
          <pc:sldMk cId="858894254" sldId="298"/>
        </pc:sldMkLst>
        <pc:spChg chg="mod">
          <ac:chgData name="kakkarbharti2002@gmail.com" userId="395bab775fc288ae" providerId="LiveId" clId="{DA6B6944-8B76-413C-8BF5-5D69659DFE0F}" dt="2021-08-11T13:25:48.995" v="5833" actId="14100"/>
          <ac:spMkLst>
            <pc:docMk/>
            <pc:sldMk cId="858894254" sldId="298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3.950" v="6711" actId="20577"/>
          <ac:spMkLst>
            <pc:docMk/>
            <pc:sldMk cId="858894254" sldId="298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0:15.145" v="6743" actId="20577"/>
          <ac:spMkLst>
            <pc:docMk/>
            <pc:sldMk cId="858894254" sldId="298"/>
            <ac:spMk id="13" creationId="{D6595A49-CD63-4CB4-8F01-FA8768E96924}"/>
          </ac:spMkLst>
        </pc:spChg>
        <pc:picChg chg="add mod">
          <ac:chgData name="kakkarbharti2002@gmail.com" userId="395bab775fc288ae" providerId="LiveId" clId="{DA6B6944-8B76-413C-8BF5-5D69659DFE0F}" dt="2021-08-11T13:25:22.097" v="5815" actId="1076"/>
          <ac:picMkLst>
            <pc:docMk/>
            <pc:sldMk cId="858894254" sldId="298"/>
            <ac:picMk id="14" creationId="{E19BAEA0-B4F1-49EC-AF55-2E8761AD032E}"/>
          </ac:picMkLst>
        </pc:picChg>
        <pc:picChg chg="del">
          <ac:chgData name="kakkarbharti2002@gmail.com" userId="395bab775fc288ae" providerId="LiveId" clId="{DA6B6944-8B76-413C-8BF5-5D69659DFE0F}" dt="2021-08-11T13:17:46.168" v="5423" actId="478"/>
          <ac:picMkLst>
            <pc:docMk/>
            <pc:sldMk cId="858894254" sldId="298"/>
            <ac:picMk id="6146" creationId="{8E41E4E8-0EA7-4AAF-A4A8-A5D6F3EB6CD4}"/>
          </ac:picMkLst>
        </pc:picChg>
        <pc:picChg chg="add del mod">
          <ac:chgData name="kakkarbharti2002@gmail.com" userId="395bab775fc288ae" providerId="LiveId" clId="{DA6B6944-8B76-413C-8BF5-5D69659DFE0F}" dt="2021-08-11T13:25:18.576" v="5814" actId="478"/>
          <ac:picMkLst>
            <pc:docMk/>
            <pc:sldMk cId="858894254" sldId="298"/>
            <ac:picMk id="7170" creationId="{00E4C785-03CC-4C30-9370-BF229756CDF7}"/>
          </ac:picMkLst>
        </pc:picChg>
      </pc:sldChg>
      <pc:sldChg chg="addSp delSp modSp add mod">
        <pc:chgData name="kakkarbharti2002@gmail.com" userId="395bab775fc288ae" providerId="LiveId" clId="{DA6B6944-8B76-413C-8BF5-5D69659DFE0F}" dt="2021-08-11T13:53:11.518" v="6745" actId="20577"/>
        <pc:sldMkLst>
          <pc:docMk/>
          <pc:sldMk cId="3100282597" sldId="299"/>
        </pc:sldMkLst>
        <pc:spChg chg="mod">
          <ac:chgData name="kakkarbharti2002@gmail.com" userId="395bab775fc288ae" providerId="LiveId" clId="{DA6B6944-8B76-413C-8BF5-5D69659DFE0F}" dt="2021-08-11T13:40:13.433" v="6430" actId="27636"/>
          <ac:spMkLst>
            <pc:docMk/>
            <pc:sldMk cId="3100282597" sldId="299"/>
            <ac:spMk id="3" creationId="{5CCE3B30-923C-4344-A43D-814F7C6CF015}"/>
          </ac:spMkLst>
        </pc:spChg>
        <pc:spChg chg="mod">
          <ac:chgData name="kakkarbharti2002@gmail.com" userId="395bab775fc288ae" providerId="LiveId" clId="{DA6B6944-8B76-413C-8BF5-5D69659DFE0F}" dt="2021-08-11T13:49:07.734" v="6714" actId="6549"/>
          <ac:spMkLst>
            <pc:docMk/>
            <pc:sldMk cId="3100282597" sldId="299"/>
            <ac:spMk id="12" creationId="{0669B062-2C0C-41F0-AC1B-34D6818621AF}"/>
          </ac:spMkLst>
        </pc:spChg>
        <pc:spChg chg="mod">
          <ac:chgData name="kakkarbharti2002@gmail.com" userId="395bab775fc288ae" providerId="LiveId" clId="{DA6B6944-8B76-413C-8BF5-5D69659DFE0F}" dt="2021-08-11T13:53:11.518" v="6745" actId="20577"/>
          <ac:spMkLst>
            <pc:docMk/>
            <pc:sldMk cId="3100282597" sldId="299"/>
            <ac:spMk id="13" creationId="{D6595A49-CD63-4CB4-8F01-FA8768E96924}"/>
          </ac:spMkLst>
        </pc:spChg>
        <pc:picChg chg="add del mod">
          <ac:chgData name="kakkarbharti2002@gmail.com" userId="395bab775fc288ae" providerId="LiveId" clId="{DA6B6944-8B76-413C-8BF5-5D69659DFE0F}" dt="2021-08-11T13:39:33.097" v="6419" actId="478"/>
          <ac:picMkLst>
            <pc:docMk/>
            <pc:sldMk cId="3100282597" sldId="299"/>
            <ac:picMk id="5" creationId="{216A281D-71D0-40E0-851E-BC3F4B2FAF87}"/>
          </ac:picMkLst>
        </pc:picChg>
        <pc:picChg chg="add mod">
          <ac:chgData name="kakkarbharti2002@gmail.com" userId="395bab775fc288ae" providerId="LiveId" clId="{DA6B6944-8B76-413C-8BF5-5D69659DFE0F}" dt="2021-08-11T13:40:23.612" v="6432" actId="1076"/>
          <ac:picMkLst>
            <pc:docMk/>
            <pc:sldMk cId="3100282597" sldId="299"/>
            <ac:picMk id="10" creationId="{52E24BB2-C735-4207-99EC-E780302A0B2E}"/>
          </ac:picMkLst>
        </pc:picChg>
        <pc:picChg chg="del mod">
          <ac:chgData name="kakkarbharti2002@gmail.com" userId="395bab775fc288ae" providerId="LiveId" clId="{DA6B6944-8B76-413C-8BF5-5D69659DFE0F}" dt="2021-08-11T13:26:21.905" v="5853" actId="478"/>
          <ac:picMkLst>
            <pc:docMk/>
            <pc:sldMk cId="3100282597" sldId="299"/>
            <ac:picMk id="14" creationId="{E19BAEA0-B4F1-49EC-AF55-2E8761AD03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88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7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397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Color Spaces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Images represented as 3D arrays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Every pixel has a specific [B,G,R] value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B – Intensity of Blue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G – Intensity of Green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 – Intensity of 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Can be converted to Hue, Saturation, Value (HSV)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HSV describes color like human eye perceives it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Suitable for color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8737600" y="5258225"/>
            <a:ext cx="2531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BGR and HSV Color Models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391B723-6A53-494C-B406-992691341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2" t="-314" r="-1" b="182"/>
          <a:stretch/>
        </p:blipFill>
        <p:spPr bwMode="auto">
          <a:xfrm>
            <a:off x="9386749" y="3599065"/>
            <a:ext cx="1986383" cy="150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BB6C937-C78F-4756-9E6E-69B3323B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58629"/>
          <a:stretch/>
        </p:blipFill>
        <p:spPr bwMode="auto">
          <a:xfrm>
            <a:off x="8828397" y="2035042"/>
            <a:ext cx="1626225" cy="15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4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397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Commands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cv2.cvtColor(</a:t>
            </a: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image, conversion code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Conversion Code used in lab: cv2.COLOR_BGR2HSV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cv2.imshow(</a:t>
            </a:r>
            <a:r>
              <a:rPr lang="en-US" i="1" dirty="0">
                <a:solidFill>
                  <a:srgbClr val="FF0000"/>
                </a:solidFill>
                <a:latin typeface="Proxima Nova Rg" panose="02000506030000020004" pitchFamily="2" charset="0"/>
              </a:rPr>
              <a:t>window name, image)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Displays image in a window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Rg" panose="02000506030000020004" pitchFamily="2" charset="0"/>
              </a:rPr>
              <a:t>cv2.inRange(</a:t>
            </a:r>
            <a:r>
              <a:rPr lang="en-US" i="1" dirty="0">
                <a:solidFill>
                  <a:srgbClr val="FF0000"/>
                </a:solidFill>
                <a:latin typeface="Proxima Nova Rg" panose="02000506030000020004" pitchFamily="2" charset="0"/>
              </a:rPr>
              <a:t>image, lower, upper)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Filters pixels that fall within specified range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Output known as a ‘binary mask’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8429174" y="5356897"/>
            <a:ext cx="3009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cv2.inRange() Output Courtesy of Real Python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0CC28-EC54-4615-BBA8-DFFE7E2BC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b="8561"/>
          <a:stretch/>
        </p:blipFill>
        <p:spPr bwMode="auto">
          <a:xfrm>
            <a:off x="8995988" y="2317574"/>
            <a:ext cx="2009450" cy="13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C9CE597-A741-4CC7-952D-8604E595A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r="49177" b="15692"/>
          <a:stretch/>
        </p:blipFill>
        <p:spPr bwMode="auto">
          <a:xfrm>
            <a:off x="8981440" y="3823242"/>
            <a:ext cx="2038546" cy="13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8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397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Commands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cv2.bitwise_and(</a:t>
            </a: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frame, frame, mask= my_mask)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Bitwise AND operation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Retains only pixels in the frame with a White value in the mask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cv2.bitwise_or(</a:t>
            </a: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frame1, frame2)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Bitwise OR operation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Retains non-zero pixels from both</a:t>
            </a:r>
            <a:r>
              <a:rPr lang="en-US" sz="2000" i="1" dirty="0">
                <a:latin typeface="Proxima Nova Rg" panose="02000506030000020004" pitchFamily="2" charset="0"/>
              </a:rPr>
              <a:t> </a:t>
            </a:r>
            <a:r>
              <a:rPr lang="en-US" sz="2000" dirty="0">
                <a:latin typeface="Proxima Nova Rg" panose="02000506030000020004" pitchFamily="2" charset="0"/>
              </a:rPr>
              <a:t>frames.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8429174" y="5356897"/>
            <a:ext cx="3009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cv2.bitwise_and(..) Output Courtesy of Real Python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0CC28-EC54-4615-BBA8-DFFE7E2BC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r="19516" b="8561"/>
          <a:stretch/>
        </p:blipFill>
        <p:spPr bwMode="auto">
          <a:xfrm>
            <a:off x="8320801" y="2324648"/>
            <a:ext cx="1530578" cy="1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C9CE597-A741-4CC7-952D-8604E595A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r="60891" b="15692"/>
          <a:stretch/>
        </p:blipFill>
        <p:spPr bwMode="auto">
          <a:xfrm>
            <a:off x="9970477" y="2297923"/>
            <a:ext cx="1468370" cy="13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4A06F31-137E-4E52-9BCA-83102C01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09" y="3783148"/>
            <a:ext cx="2246802" cy="147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397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Numerical Python (NumPy)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working with arrays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OpenCV describes images as NumPy arrays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np.array()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Converts the input to an array data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8134773" y="5298210"/>
            <a:ext cx="3573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3-dimensional NumPy array </a:t>
            </a:r>
          </a:p>
        </p:txBody>
      </p:sp>
      <p:pic>
        <p:nvPicPr>
          <p:cNvPr id="6146" name="Picture 2" descr="Three dimensional image array structure">
            <a:extLst>
              <a:ext uri="{FF2B5EF4-FFF2-40B4-BE49-F238E27FC236}">
                <a16:creationId xmlns:a16="http://schemas.microsoft.com/office/drawing/2014/main" id="{8E41E4E8-0EA7-4AAF-A4A8-A5D6F3EB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51" y="2370667"/>
            <a:ext cx="2863883" cy="27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5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493879" cy="3917892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PiCamera()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To initialize a camera object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camera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.resolution = (</a:t>
            </a: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width, height)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Sets camera resolution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camera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.framerate = </a:t>
            </a: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frame rate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Sets the frame rate</a:t>
            </a:r>
            <a:endParaRPr lang="en-US" sz="2000" i="1" dirty="0">
              <a:solidFill>
                <a:srgbClr val="FF0000"/>
              </a:solidFill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PiRGBArray(</a:t>
            </a:r>
            <a:r>
              <a:rPr lang="en-US" sz="2200" i="1" dirty="0">
                <a:solidFill>
                  <a:srgbClr val="FF0000"/>
                </a:solidFill>
                <a:latin typeface="Proxima Nova Rg" panose="02000506030000020004" pitchFamily="2" charset="0"/>
              </a:rPr>
              <a:t>camera, options)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Produces 3-D array from raw capture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i="1" dirty="0">
                <a:latin typeface="Proxima Nova Rg" panose="02000506030000020004" pitchFamily="2" charset="0"/>
              </a:rPr>
              <a:t>options </a:t>
            </a:r>
            <a:r>
              <a:rPr lang="en-US" sz="2000" dirty="0">
                <a:latin typeface="Proxima Nova Rg" panose="02000506030000020004" pitchFamily="2" charset="0"/>
              </a:rPr>
              <a:t>parameter used to set the size of capture</a:t>
            </a:r>
            <a:endParaRPr lang="en-US" sz="2000" i="1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35532" y="4727154"/>
            <a:ext cx="3323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PiCamera library commands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2E24BB2-C735-4207-99EC-E780302A0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80" y="3291485"/>
            <a:ext cx="4793264" cy="103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8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 Prototyping a Traffic Light Detection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AD81924-5432-49EF-8358-98D1C3C7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47" y="1865861"/>
            <a:ext cx="37719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833</Words>
  <Application>Microsoft Office PowerPoint</Application>
  <PresentationFormat>Widescreen</PresentationFormat>
  <Paragraphs>180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 Light</vt:lpstr>
      <vt:lpstr>Arial</vt:lpstr>
      <vt:lpstr>Gotham Medium</vt:lpstr>
      <vt:lpstr>Proxima Nova Rg</vt:lpstr>
      <vt:lpstr>Proxima Nova Lt</vt:lpstr>
      <vt:lpstr>Calibri</vt:lpstr>
      <vt:lpstr>Office Theme</vt:lpstr>
      <vt:lpstr>Rapid Assembly &amp; Design (RAD)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kakkarbharti2002@gmail.com</cp:lastModifiedBy>
  <cp:revision>79</cp:revision>
  <dcterms:created xsi:type="dcterms:W3CDTF">2019-06-25T23:10:16Z</dcterms:created>
  <dcterms:modified xsi:type="dcterms:W3CDTF">2021-08-11T13:53:40Z</dcterms:modified>
</cp:coreProperties>
</file>