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9"/>
  </p:notesMasterIdLst>
  <p:sldIdLst>
    <p:sldId id="256" r:id="rId2"/>
    <p:sldId id="258" r:id="rId3"/>
    <p:sldId id="259" r:id="rId4"/>
    <p:sldId id="286" r:id="rId5"/>
    <p:sldId id="290" r:id="rId6"/>
    <p:sldId id="289" r:id="rId7"/>
    <p:sldId id="291" r:id="rId8"/>
    <p:sldId id="292" r:id="rId9"/>
    <p:sldId id="293" r:id="rId10"/>
    <p:sldId id="298" r:id="rId11"/>
    <p:sldId id="300" r:id="rId12"/>
    <p:sldId id="268" r:id="rId13"/>
    <p:sldId id="288" r:id="rId14"/>
    <p:sldId id="279" r:id="rId15"/>
    <p:sldId id="281" r:id="rId16"/>
    <p:sldId id="264" r:id="rId17"/>
    <p:sldId id="301" r:id="rId18"/>
  </p:sldIdLst>
  <p:sldSz cx="12192000" cy="6858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alibri Light" panose="020F0302020204030204" pitchFamily="34" charset="0"/>
      <p:regular r:id="rId24"/>
      <p:italic r:id="rId25"/>
    </p:embeddedFont>
    <p:embeddedFont>
      <p:font typeface="Gotham Medium" panose="02000604030000020004" pitchFamily="50" charset="0"/>
      <p:regular r:id="rId26"/>
      <p:italic r:id="rId27"/>
    </p:embeddedFont>
    <p:embeddedFont>
      <p:font typeface="Proxima Nova Lt" panose="02000506030000020004" charset="0"/>
      <p:regular r:id="rId28"/>
    </p:embeddedFont>
    <p:embeddedFont>
      <p:font typeface="Proxima Nova Rg" panose="02000506030000020004" charset="0"/>
      <p:regular r:id="rId29"/>
      <p:bold r:id="rId30"/>
      <p:italic r:id="rId31"/>
      <p:boldItalic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544A"/>
    <a:srgbClr val="5706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A6B6944-8B76-413C-8BF5-5D69659DFE0F}" v="302" dt="2021-08-11T13:42:30.32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7" autoAdjust="0"/>
    <p:restoredTop sz="94656"/>
  </p:normalViewPr>
  <p:slideViewPr>
    <p:cSldViewPr snapToGrid="0">
      <p:cViewPr>
        <p:scale>
          <a:sx n="97" d="100"/>
          <a:sy n="97" d="100"/>
        </p:scale>
        <p:origin x="68" y="3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21" Type="http://schemas.openxmlformats.org/officeDocument/2006/relationships/font" Target="fonts/font2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kkarbharti2002@gmail.com" userId="395bab775fc288ae" providerId="LiveId" clId="{DA6B6944-8B76-413C-8BF5-5D69659DFE0F}"/>
    <pc:docChg chg="undo custSel addSld delSld modSld sldOrd">
      <pc:chgData name="kakkarbharti2002@gmail.com" userId="395bab775fc288ae" providerId="LiveId" clId="{DA6B6944-8B76-413C-8BF5-5D69659DFE0F}" dt="2021-08-11T13:53:30.016" v="6751" actId="20577"/>
      <pc:docMkLst>
        <pc:docMk/>
      </pc:docMkLst>
      <pc:sldChg chg="modSp mod">
        <pc:chgData name="kakkarbharti2002@gmail.com" userId="395bab775fc288ae" providerId="LiveId" clId="{DA6B6944-8B76-413C-8BF5-5D69659DFE0F}" dt="2021-08-11T13:09:47.946" v="5146" actId="20577"/>
        <pc:sldMkLst>
          <pc:docMk/>
          <pc:sldMk cId="2136723023" sldId="256"/>
        </pc:sldMkLst>
        <pc:spChg chg="mod">
          <ac:chgData name="kakkarbharti2002@gmail.com" userId="395bab775fc288ae" providerId="LiveId" clId="{DA6B6944-8B76-413C-8BF5-5D69659DFE0F}" dt="2021-08-09T10:08:46.153" v="47" actId="20577"/>
          <ac:spMkLst>
            <pc:docMk/>
            <pc:sldMk cId="2136723023" sldId="256"/>
            <ac:spMk id="2" creationId="{7B29DC25-0BA2-4267-8BF2-B94F6BE5816C}"/>
          </ac:spMkLst>
        </pc:spChg>
        <pc:spChg chg="mod">
          <ac:chgData name="kakkarbharti2002@gmail.com" userId="395bab775fc288ae" providerId="LiveId" clId="{DA6B6944-8B76-413C-8BF5-5D69659DFE0F}" dt="2021-08-11T13:09:47.946" v="5146" actId="20577"/>
          <ac:spMkLst>
            <pc:docMk/>
            <pc:sldMk cId="2136723023" sldId="256"/>
            <ac:spMk id="3" creationId="{5CCE3B30-923C-4344-A43D-814F7C6CF015}"/>
          </ac:spMkLst>
        </pc:spChg>
      </pc:sldChg>
      <pc:sldChg chg="addSp delSp modSp mod">
        <pc:chgData name="kakkarbharti2002@gmail.com" userId="395bab775fc288ae" providerId="LiveId" clId="{DA6B6944-8B76-413C-8BF5-5D69659DFE0F}" dt="2021-08-11T13:10:48.564" v="5162" actId="20577"/>
        <pc:sldMkLst>
          <pc:docMk/>
          <pc:sldMk cId="1034745278" sldId="258"/>
        </pc:sldMkLst>
        <pc:spChg chg="del mod">
          <ac:chgData name="kakkarbharti2002@gmail.com" userId="395bab775fc288ae" providerId="LiveId" clId="{DA6B6944-8B76-413C-8BF5-5D69659DFE0F}" dt="2021-08-11T13:10:38.119" v="5148" actId="478"/>
          <ac:spMkLst>
            <pc:docMk/>
            <pc:sldMk cId="1034745278" sldId="258"/>
            <ac:spMk id="2" creationId="{7B29DC25-0BA2-4267-8BF2-B94F6BE5816C}"/>
          </ac:spMkLst>
        </pc:spChg>
        <pc:spChg chg="mod">
          <ac:chgData name="kakkarbharti2002@gmail.com" userId="395bab775fc288ae" providerId="LiveId" clId="{DA6B6944-8B76-413C-8BF5-5D69659DFE0F}" dt="2021-08-09T10:09:07.063" v="51" actId="20577"/>
          <ac:spMkLst>
            <pc:docMk/>
            <pc:sldMk cId="1034745278" sldId="258"/>
            <ac:spMk id="3" creationId="{5CCE3B30-923C-4344-A43D-814F7C6CF015}"/>
          </ac:spMkLst>
        </pc:spChg>
        <pc:spChg chg="add del mod">
          <ac:chgData name="kakkarbharti2002@gmail.com" userId="395bab775fc288ae" providerId="LiveId" clId="{DA6B6944-8B76-413C-8BF5-5D69659DFE0F}" dt="2021-08-11T13:10:41.393" v="5149" actId="478"/>
          <ac:spMkLst>
            <pc:docMk/>
            <pc:sldMk cId="1034745278" sldId="258"/>
            <ac:spMk id="6" creationId="{9302D1C8-6001-4FBA-B76E-4B256F81871B}"/>
          </ac:spMkLst>
        </pc:spChg>
        <pc:spChg chg="add mod">
          <ac:chgData name="kakkarbharti2002@gmail.com" userId="395bab775fc288ae" providerId="LiveId" clId="{DA6B6944-8B76-413C-8BF5-5D69659DFE0F}" dt="2021-08-11T13:10:48.564" v="5162" actId="20577"/>
          <ac:spMkLst>
            <pc:docMk/>
            <pc:sldMk cId="1034745278" sldId="258"/>
            <ac:spMk id="15" creationId="{10EDD0BA-18E0-449C-996F-162E698FBD0F}"/>
          </ac:spMkLst>
        </pc:spChg>
        <pc:spChg chg="mod">
          <ac:chgData name="kakkarbharti2002@gmail.com" userId="395bab775fc288ae" providerId="LiveId" clId="{DA6B6944-8B76-413C-8BF5-5D69659DFE0F}" dt="2021-08-09T10:13:37.640" v="184" actId="20577"/>
          <ac:spMkLst>
            <pc:docMk/>
            <pc:sldMk cId="1034745278" sldId="258"/>
            <ac:spMk id="17" creationId="{6D18C876-818A-4459-AD12-8BBF63A4F27E}"/>
          </ac:spMkLst>
        </pc:spChg>
        <pc:picChg chg="del">
          <ac:chgData name="kakkarbharti2002@gmail.com" userId="395bab775fc288ae" providerId="LiveId" clId="{DA6B6944-8B76-413C-8BF5-5D69659DFE0F}" dt="2021-08-09T10:10:00.859" v="52" actId="478"/>
          <ac:picMkLst>
            <pc:docMk/>
            <pc:sldMk cId="1034745278" sldId="258"/>
            <ac:picMk id="14" creationId="{EFCAA88A-C03E-476A-BC66-738CFA7A3149}"/>
          </ac:picMkLst>
        </pc:picChg>
        <pc:picChg chg="del">
          <ac:chgData name="kakkarbharti2002@gmail.com" userId="395bab775fc288ae" providerId="LiveId" clId="{DA6B6944-8B76-413C-8BF5-5D69659DFE0F}" dt="2021-08-09T10:10:46.501" v="81" actId="478"/>
          <ac:picMkLst>
            <pc:docMk/>
            <pc:sldMk cId="1034745278" sldId="258"/>
            <ac:picMk id="16" creationId="{324E7EEB-423B-4053-BD04-E838DB815937}"/>
          </ac:picMkLst>
        </pc:picChg>
        <pc:picChg chg="add mod">
          <ac:chgData name="kakkarbharti2002@gmail.com" userId="395bab775fc288ae" providerId="LiveId" clId="{DA6B6944-8B76-413C-8BF5-5D69659DFE0F}" dt="2021-08-09T10:13:52.521" v="187" actId="1076"/>
          <ac:picMkLst>
            <pc:docMk/>
            <pc:sldMk cId="1034745278" sldId="258"/>
            <ac:picMk id="1026" creationId="{D918F6BD-42D1-4E03-B24D-428B83622761}"/>
          </ac:picMkLst>
        </pc:picChg>
        <pc:picChg chg="add del mod">
          <ac:chgData name="kakkarbharti2002@gmail.com" userId="395bab775fc288ae" providerId="LiveId" clId="{DA6B6944-8B76-413C-8BF5-5D69659DFE0F}" dt="2021-08-09T10:11:17.170" v="87" actId="478"/>
          <ac:picMkLst>
            <pc:docMk/>
            <pc:sldMk cId="1034745278" sldId="258"/>
            <ac:picMk id="1028" creationId="{6DC6938B-CA6F-4E86-A3FC-7B596B9BC669}"/>
          </ac:picMkLst>
        </pc:picChg>
        <pc:picChg chg="add mod">
          <ac:chgData name="kakkarbharti2002@gmail.com" userId="395bab775fc288ae" providerId="LiveId" clId="{DA6B6944-8B76-413C-8BF5-5D69659DFE0F}" dt="2021-08-09T10:13:58.221" v="188" actId="14100"/>
          <ac:picMkLst>
            <pc:docMk/>
            <pc:sldMk cId="1034745278" sldId="258"/>
            <ac:picMk id="1030" creationId="{75185F60-8C59-4DF4-AEA1-2B9D296A1E3B}"/>
          </ac:picMkLst>
        </pc:picChg>
      </pc:sldChg>
      <pc:sldChg chg="modSp mod modNotesTx">
        <pc:chgData name="kakkarbharti2002@gmail.com" userId="395bab775fc288ae" providerId="LiveId" clId="{DA6B6944-8B76-413C-8BF5-5D69659DFE0F}" dt="2021-08-09T10:16:50.046" v="408" actId="20577"/>
        <pc:sldMkLst>
          <pc:docMk/>
          <pc:sldMk cId="2156311390" sldId="259"/>
        </pc:sldMkLst>
        <pc:spChg chg="mod">
          <ac:chgData name="kakkarbharti2002@gmail.com" userId="395bab775fc288ae" providerId="LiveId" clId="{DA6B6944-8B76-413C-8BF5-5D69659DFE0F}" dt="2021-08-09T10:16:36.960" v="368" actId="20577"/>
          <ac:spMkLst>
            <pc:docMk/>
            <pc:sldMk cId="2156311390" sldId="259"/>
            <ac:spMk id="3" creationId="{5CCE3B30-923C-4344-A43D-814F7C6CF015}"/>
          </ac:spMkLst>
        </pc:spChg>
      </pc:sldChg>
      <pc:sldChg chg="del">
        <pc:chgData name="kakkarbharti2002@gmail.com" userId="395bab775fc288ae" providerId="LiveId" clId="{DA6B6944-8B76-413C-8BF5-5D69659DFE0F}" dt="2021-08-09T10:18:54.463" v="467" actId="47"/>
        <pc:sldMkLst>
          <pc:docMk/>
          <pc:sldMk cId="3444768924" sldId="262"/>
        </pc:sldMkLst>
      </pc:sldChg>
      <pc:sldChg chg="addSp delSp modSp mod">
        <pc:chgData name="kakkarbharti2002@gmail.com" userId="395bab775fc288ae" providerId="LiveId" clId="{DA6B6944-8B76-413C-8BF5-5D69659DFE0F}" dt="2021-08-11T13:53:15.917" v="6747" actId="20577"/>
        <pc:sldMkLst>
          <pc:docMk/>
          <pc:sldMk cId="1167406480" sldId="268"/>
        </pc:sldMkLst>
        <pc:spChg chg="mod">
          <ac:chgData name="kakkarbharti2002@gmail.com" userId="395bab775fc288ae" providerId="LiveId" clId="{DA6B6944-8B76-413C-8BF5-5D69659DFE0F}" dt="2021-08-11T13:42:39.886" v="6447" actId="14100"/>
          <ac:spMkLst>
            <pc:docMk/>
            <pc:sldMk cId="1167406480" sldId="268"/>
            <ac:spMk id="3" creationId="{5CCE3B30-923C-4344-A43D-814F7C6CF015}"/>
          </ac:spMkLst>
        </pc:spChg>
        <pc:spChg chg="mod">
          <ac:chgData name="kakkarbharti2002@gmail.com" userId="395bab775fc288ae" providerId="LiveId" clId="{DA6B6944-8B76-413C-8BF5-5D69659DFE0F}" dt="2021-08-11T13:49:12.320" v="6717" actId="20577"/>
          <ac:spMkLst>
            <pc:docMk/>
            <pc:sldMk cId="1167406480" sldId="268"/>
            <ac:spMk id="11" creationId="{581A65BC-EE55-4BC9-94E0-50B4E54051DE}"/>
          </ac:spMkLst>
        </pc:spChg>
        <pc:spChg chg="mod">
          <ac:chgData name="kakkarbharti2002@gmail.com" userId="395bab775fc288ae" providerId="LiveId" clId="{DA6B6944-8B76-413C-8BF5-5D69659DFE0F}" dt="2021-08-11T13:53:15.917" v="6747" actId="20577"/>
          <ac:spMkLst>
            <pc:docMk/>
            <pc:sldMk cId="1167406480" sldId="268"/>
            <ac:spMk id="13" creationId="{D6595A49-CD63-4CB4-8F01-FA8768E96924}"/>
          </ac:spMkLst>
        </pc:spChg>
        <pc:picChg chg="add del">
          <ac:chgData name="kakkarbharti2002@gmail.com" userId="395bab775fc288ae" providerId="LiveId" clId="{DA6B6944-8B76-413C-8BF5-5D69659DFE0F}" dt="2021-08-09T10:19:43.744" v="530" actId="478"/>
          <ac:picMkLst>
            <pc:docMk/>
            <pc:sldMk cId="1167406480" sldId="268"/>
            <ac:picMk id="5" creationId="{1937DFDB-BBAC-48E1-9099-BAE694D918EF}"/>
          </ac:picMkLst>
        </pc:picChg>
        <pc:picChg chg="add del mod">
          <ac:chgData name="kakkarbharti2002@gmail.com" userId="395bab775fc288ae" providerId="LiveId" clId="{DA6B6944-8B76-413C-8BF5-5D69659DFE0F}" dt="2021-08-11T13:42:18.990" v="6443" actId="478"/>
          <ac:picMkLst>
            <pc:docMk/>
            <pc:sldMk cId="1167406480" sldId="268"/>
            <ac:picMk id="5" creationId="{E30B7FCA-0B6C-4706-82B9-61EB690C82D9}"/>
          </ac:picMkLst>
        </pc:picChg>
        <pc:picChg chg="add del mod">
          <ac:chgData name="kakkarbharti2002@gmail.com" userId="395bab775fc288ae" providerId="LiveId" clId="{DA6B6944-8B76-413C-8BF5-5D69659DFE0F}" dt="2021-08-11T13:26:06.890" v="5834" actId="478"/>
          <ac:picMkLst>
            <pc:docMk/>
            <pc:sldMk cId="1167406480" sldId="268"/>
            <ac:picMk id="4098" creationId="{E88ED2F5-6524-4F7F-BA4A-7FA2E2746B18}"/>
          </ac:picMkLst>
        </pc:picChg>
        <pc:picChg chg="add mod">
          <ac:chgData name="kakkarbharti2002@gmail.com" userId="395bab775fc288ae" providerId="LiveId" clId="{DA6B6944-8B76-413C-8BF5-5D69659DFE0F}" dt="2021-08-11T13:42:30.308" v="6446" actId="1076"/>
          <ac:picMkLst>
            <pc:docMk/>
            <pc:sldMk cId="1167406480" sldId="268"/>
            <ac:picMk id="8194" creationId="{4118E346-C1D9-4D09-9FD7-C58BD39A0C12}"/>
          </ac:picMkLst>
        </pc:picChg>
      </pc:sldChg>
      <pc:sldChg chg="del">
        <pc:chgData name="kakkarbharti2002@gmail.com" userId="395bab775fc288ae" providerId="LiveId" clId="{DA6B6944-8B76-413C-8BF5-5D69659DFE0F}" dt="2021-08-09T10:18:53.172" v="465" actId="47"/>
        <pc:sldMkLst>
          <pc:docMk/>
          <pc:sldMk cId="792987621" sldId="270"/>
        </pc:sldMkLst>
      </pc:sldChg>
      <pc:sldChg chg="del">
        <pc:chgData name="kakkarbharti2002@gmail.com" userId="395bab775fc288ae" providerId="LiveId" clId="{DA6B6944-8B76-413C-8BF5-5D69659DFE0F}" dt="2021-08-09T10:18:55.002" v="468" actId="47"/>
        <pc:sldMkLst>
          <pc:docMk/>
          <pc:sldMk cId="2619525525" sldId="271"/>
        </pc:sldMkLst>
      </pc:sldChg>
      <pc:sldChg chg="del">
        <pc:chgData name="kakkarbharti2002@gmail.com" userId="395bab775fc288ae" providerId="LiveId" clId="{DA6B6944-8B76-413C-8BF5-5D69659DFE0F}" dt="2021-08-09T10:24:42.782" v="943" actId="2696"/>
        <pc:sldMkLst>
          <pc:docMk/>
          <pc:sldMk cId="157857444" sldId="272"/>
        </pc:sldMkLst>
      </pc:sldChg>
      <pc:sldChg chg="del">
        <pc:chgData name="kakkarbharti2002@gmail.com" userId="395bab775fc288ae" providerId="LiveId" clId="{DA6B6944-8B76-413C-8BF5-5D69659DFE0F}" dt="2021-08-09T10:24:45.394" v="944" actId="47"/>
        <pc:sldMkLst>
          <pc:docMk/>
          <pc:sldMk cId="2565171131" sldId="273"/>
        </pc:sldMkLst>
      </pc:sldChg>
      <pc:sldChg chg="modSp mod">
        <pc:chgData name="kakkarbharti2002@gmail.com" userId="395bab775fc288ae" providerId="LiveId" clId="{DA6B6944-8B76-413C-8BF5-5D69659DFE0F}" dt="2021-08-11T13:53:24.448" v="6749" actId="20577"/>
        <pc:sldMkLst>
          <pc:docMk/>
          <pc:sldMk cId="2239007480" sldId="279"/>
        </pc:sldMkLst>
        <pc:spChg chg="mod">
          <ac:chgData name="kakkarbharti2002@gmail.com" userId="395bab775fc288ae" providerId="LiveId" clId="{DA6B6944-8B76-413C-8BF5-5D69659DFE0F}" dt="2021-08-09T10:26:33.861" v="1052" actId="20577"/>
          <ac:spMkLst>
            <pc:docMk/>
            <pc:sldMk cId="2239007480" sldId="279"/>
            <ac:spMk id="3" creationId="{5CCE3B30-923C-4344-A43D-814F7C6CF015}"/>
          </ac:spMkLst>
        </pc:spChg>
        <pc:spChg chg="mod">
          <ac:chgData name="kakkarbharti2002@gmail.com" userId="395bab775fc288ae" providerId="LiveId" clId="{DA6B6944-8B76-413C-8BF5-5D69659DFE0F}" dt="2021-08-11T13:53:24.448" v="6749" actId="20577"/>
          <ac:spMkLst>
            <pc:docMk/>
            <pc:sldMk cId="2239007480" sldId="279"/>
            <ac:spMk id="13" creationId="{D6595A49-CD63-4CB4-8F01-FA8768E96924}"/>
          </ac:spMkLst>
        </pc:spChg>
      </pc:sldChg>
      <pc:sldChg chg="modSp mod">
        <pc:chgData name="kakkarbharti2002@gmail.com" userId="395bab775fc288ae" providerId="LiveId" clId="{DA6B6944-8B76-413C-8BF5-5D69659DFE0F}" dt="2021-08-11T13:53:30.016" v="6751" actId="20577"/>
        <pc:sldMkLst>
          <pc:docMk/>
          <pc:sldMk cId="3158293379" sldId="281"/>
        </pc:sldMkLst>
        <pc:spChg chg="mod">
          <ac:chgData name="kakkarbharti2002@gmail.com" userId="395bab775fc288ae" providerId="LiveId" clId="{DA6B6944-8B76-413C-8BF5-5D69659DFE0F}" dt="2021-08-11T13:47:52.317" v="6690" actId="20577"/>
          <ac:spMkLst>
            <pc:docMk/>
            <pc:sldMk cId="3158293379" sldId="281"/>
            <ac:spMk id="3" creationId="{5CCE3B30-923C-4344-A43D-814F7C6CF015}"/>
          </ac:spMkLst>
        </pc:spChg>
        <pc:spChg chg="mod">
          <ac:chgData name="kakkarbharti2002@gmail.com" userId="395bab775fc288ae" providerId="LiveId" clId="{DA6B6944-8B76-413C-8BF5-5D69659DFE0F}" dt="2021-08-11T13:53:30.016" v="6751" actId="20577"/>
          <ac:spMkLst>
            <pc:docMk/>
            <pc:sldMk cId="3158293379" sldId="281"/>
            <ac:spMk id="13" creationId="{D6595A49-CD63-4CB4-8F01-FA8768E96924}"/>
          </ac:spMkLst>
        </pc:spChg>
      </pc:sldChg>
      <pc:sldChg chg="del">
        <pc:chgData name="kakkarbharti2002@gmail.com" userId="395bab775fc288ae" providerId="LiveId" clId="{DA6B6944-8B76-413C-8BF5-5D69659DFE0F}" dt="2021-08-09T10:18:53.884" v="466" actId="47"/>
        <pc:sldMkLst>
          <pc:docMk/>
          <pc:sldMk cId="3121322076" sldId="285"/>
        </pc:sldMkLst>
      </pc:sldChg>
      <pc:sldChg chg="addSp delSp modSp mod modNotesTx">
        <pc:chgData name="kakkarbharti2002@gmail.com" userId="395bab775fc288ae" providerId="LiveId" clId="{DA6B6944-8B76-413C-8BF5-5D69659DFE0F}" dt="2021-08-11T13:49:31.813" v="6726" actId="20577"/>
        <pc:sldMkLst>
          <pc:docMk/>
          <pc:sldMk cId="1628678167" sldId="286"/>
        </pc:sldMkLst>
        <pc:spChg chg="mod">
          <ac:chgData name="kakkarbharti2002@gmail.com" userId="395bab775fc288ae" providerId="LiveId" clId="{DA6B6944-8B76-413C-8BF5-5D69659DFE0F}" dt="2021-08-09T10:18:40.325" v="464" actId="20577"/>
          <ac:spMkLst>
            <pc:docMk/>
            <pc:sldMk cId="1628678167" sldId="286"/>
            <ac:spMk id="2" creationId="{7B29DC25-0BA2-4267-8BF2-B94F6BE5816C}"/>
          </ac:spMkLst>
        </pc:spChg>
        <pc:spChg chg="mod">
          <ac:chgData name="kakkarbharti2002@gmail.com" userId="395bab775fc288ae" providerId="LiveId" clId="{DA6B6944-8B76-413C-8BF5-5D69659DFE0F}" dt="2021-08-09T20:41:51.473" v="1234" actId="20577"/>
          <ac:spMkLst>
            <pc:docMk/>
            <pc:sldMk cId="1628678167" sldId="286"/>
            <ac:spMk id="3" creationId="{5CCE3B30-923C-4344-A43D-814F7C6CF015}"/>
          </ac:spMkLst>
        </pc:spChg>
        <pc:spChg chg="mod">
          <ac:chgData name="kakkarbharti2002@gmail.com" userId="395bab775fc288ae" providerId="LiveId" clId="{DA6B6944-8B76-413C-8BF5-5D69659DFE0F}" dt="2021-08-09T20:52:09.654" v="1896" actId="1076"/>
          <ac:spMkLst>
            <pc:docMk/>
            <pc:sldMk cId="1628678167" sldId="286"/>
            <ac:spMk id="12" creationId="{0669B062-2C0C-41F0-AC1B-34D6818621AF}"/>
          </ac:spMkLst>
        </pc:spChg>
        <pc:spChg chg="mod">
          <ac:chgData name="kakkarbharti2002@gmail.com" userId="395bab775fc288ae" providerId="LiveId" clId="{DA6B6944-8B76-413C-8BF5-5D69659DFE0F}" dt="2021-08-11T13:49:31.813" v="6726" actId="20577"/>
          <ac:spMkLst>
            <pc:docMk/>
            <pc:sldMk cId="1628678167" sldId="286"/>
            <ac:spMk id="13" creationId="{D6595A49-CD63-4CB4-8F01-FA8768E96924}"/>
          </ac:spMkLst>
        </pc:spChg>
        <pc:picChg chg="del">
          <ac:chgData name="kakkarbharti2002@gmail.com" userId="395bab775fc288ae" providerId="LiveId" clId="{DA6B6944-8B76-413C-8BF5-5D69659DFE0F}" dt="2021-08-09T10:29:30.487" v="1233" actId="478"/>
          <ac:picMkLst>
            <pc:docMk/>
            <pc:sldMk cId="1628678167" sldId="286"/>
            <ac:picMk id="17" creationId="{D166D372-9E5A-41A6-B920-582A8D85B98A}"/>
          </ac:picMkLst>
        </pc:picChg>
        <pc:picChg chg="add mod">
          <ac:chgData name="kakkarbharti2002@gmail.com" userId="395bab775fc288ae" providerId="LiveId" clId="{DA6B6944-8B76-413C-8BF5-5D69659DFE0F}" dt="2021-08-09T20:52:06.612" v="1895" actId="1076"/>
          <ac:picMkLst>
            <pc:docMk/>
            <pc:sldMk cId="1628678167" sldId="286"/>
            <ac:picMk id="3074" creationId="{62E7E0D4-A779-45C6-A880-3FA68BFD09E6}"/>
          </ac:picMkLst>
        </pc:picChg>
      </pc:sldChg>
      <pc:sldChg chg="addSp delSp modSp mod delAnim">
        <pc:chgData name="kakkarbharti2002@gmail.com" userId="395bab775fc288ae" providerId="LiveId" clId="{DA6B6944-8B76-413C-8BF5-5D69659DFE0F}" dt="2021-08-11T13:53:20.459" v="6748" actId="20577"/>
        <pc:sldMkLst>
          <pc:docMk/>
          <pc:sldMk cId="43000047" sldId="288"/>
        </pc:sldMkLst>
        <pc:spChg chg="mod">
          <ac:chgData name="kakkarbharti2002@gmail.com" userId="395bab775fc288ae" providerId="LiveId" clId="{DA6B6944-8B76-413C-8BF5-5D69659DFE0F}" dt="2021-08-09T10:23:03.196" v="904" actId="948"/>
          <ac:spMkLst>
            <pc:docMk/>
            <pc:sldMk cId="43000047" sldId="288"/>
            <ac:spMk id="3" creationId="{5CCE3B30-923C-4344-A43D-814F7C6CF015}"/>
          </ac:spMkLst>
        </pc:spChg>
        <pc:spChg chg="mod">
          <ac:chgData name="kakkarbharti2002@gmail.com" userId="395bab775fc288ae" providerId="LiveId" clId="{DA6B6944-8B76-413C-8BF5-5D69659DFE0F}" dt="2021-08-11T13:53:20.459" v="6748" actId="20577"/>
          <ac:spMkLst>
            <pc:docMk/>
            <pc:sldMk cId="43000047" sldId="288"/>
            <ac:spMk id="13" creationId="{35B0FC37-D800-49B5-81BB-02B9E89FC7FC}"/>
          </ac:spMkLst>
        </pc:spChg>
        <pc:spChg chg="mod">
          <ac:chgData name="kakkarbharti2002@gmail.com" userId="395bab775fc288ae" providerId="LiveId" clId="{DA6B6944-8B76-413C-8BF5-5D69659DFE0F}" dt="2021-08-11T13:49:17.101" v="6720" actId="20577"/>
          <ac:spMkLst>
            <pc:docMk/>
            <pc:sldMk cId="43000047" sldId="288"/>
            <ac:spMk id="14" creationId="{66F083A7-7834-4450-9B5A-5D3AE0EC6FB5}"/>
          </ac:spMkLst>
        </pc:spChg>
        <pc:picChg chg="del">
          <ac:chgData name="kakkarbharti2002@gmail.com" userId="395bab775fc288ae" providerId="LiveId" clId="{DA6B6944-8B76-413C-8BF5-5D69659DFE0F}" dt="2021-08-09T10:23:09.025" v="905" actId="478"/>
          <ac:picMkLst>
            <pc:docMk/>
            <pc:sldMk cId="43000047" sldId="288"/>
            <ac:picMk id="15" creationId="{F7E35C3D-4089-4040-83A0-106BAD68876A}"/>
          </ac:picMkLst>
        </pc:picChg>
        <pc:picChg chg="add mod">
          <ac:chgData name="kakkarbharti2002@gmail.com" userId="395bab775fc288ae" providerId="LiveId" clId="{DA6B6944-8B76-413C-8BF5-5D69659DFE0F}" dt="2021-08-09T10:23:46.419" v="933" actId="1076"/>
          <ac:picMkLst>
            <pc:docMk/>
            <pc:sldMk cId="43000047" sldId="288"/>
            <ac:picMk id="2050" creationId="{6AD81924-5432-49EF-8358-98D1C3C7B003}"/>
          </ac:picMkLst>
        </pc:picChg>
      </pc:sldChg>
      <pc:sldChg chg="addSp modSp add mod">
        <pc:chgData name="kakkarbharti2002@gmail.com" userId="395bab775fc288ae" providerId="LiveId" clId="{DA6B6944-8B76-413C-8BF5-5D69659DFE0F}" dt="2021-08-11T13:49:41.261" v="6728" actId="20577"/>
        <pc:sldMkLst>
          <pc:docMk/>
          <pc:sldMk cId="2632706549" sldId="289"/>
        </pc:sldMkLst>
        <pc:spChg chg="mod">
          <ac:chgData name="kakkarbharti2002@gmail.com" userId="395bab775fc288ae" providerId="LiveId" clId="{DA6B6944-8B76-413C-8BF5-5D69659DFE0F}" dt="2021-08-09T20:47:24.568" v="1516" actId="20577"/>
          <ac:spMkLst>
            <pc:docMk/>
            <pc:sldMk cId="2632706549" sldId="289"/>
            <ac:spMk id="3" creationId="{5CCE3B30-923C-4344-A43D-814F7C6CF015}"/>
          </ac:spMkLst>
        </pc:spChg>
        <pc:spChg chg="mod">
          <ac:chgData name="kakkarbharti2002@gmail.com" userId="395bab775fc288ae" providerId="LiveId" clId="{DA6B6944-8B76-413C-8BF5-5D69659DFE0F}" dt="2021-08-11T13:48:31.860" v="6694" actId="20577"/>
          <ac:spMkLst>
            <pc:docMk/>
            <pc:sldMk cId="2632706549" sldId="289"/>
            <ac:spMk id="12" creationId="{0669B062-2C0C-41F0-AC1B-34D6818621AF}"/>
          </ac:spMkLst>
        </pc:spChg>
        <pc:spChg chg="mod">
          <ac:chgData name="kakkarbharti2002@gmail.com" userId="395bab775fc288ae" providerId="LiveId" clId="{DA6B6944-8B76-413C-8BF5-5D69659DFE0F}" dt="2021-08-11T13:49:41.261" v="6728" actId="20577"/>
          <ac:spMkLst>
            <pc:docMk/>
            <pc:sldMk cId="2632706549" sldId="289"/>
            <ac:spMk id="13" creationId="{D6595A49-CD63-4CB4-8F01-FA8768E96924}"/>
          </ac:spMkLst>
        </pc:spChg>
        <pc:picChg chg="add mod">
          <ac:chgData name="kakkarbharti2002@gmail.com" userId="395bab775fc288ae" providerId="LiveId" clId="{DA6B6944-8B76-413C-8BF5-5D69659DFE0F}" dt="2021-08-09T20:46:32.391" v="1495" actId="1076"/>
          <ac:picMkLst>
            <pc:docMk/>
            <pc:sldMk cId="2632706549" sldId="289"/>
            <ac:picMk id="1026" creationId="{D0705B81-6633-4EDE-808F-400402720083}"/>
          </ac:picMkLst>
        </pc:picChg>
      </pc:sldChg>
      <pc:sldChg chg="addSp delSp modSp add mod ord modNotesTx">
        <pc:chgData name="kakkarbharti2002@gmail.com" userId="395bab775fc288ae" providerId="LiveId" clId="{DA6B6944-8B76-413C-8BF5-5D69659DFE0F}" dt="2021-08-11T13:49:36.718" v="6727" actId="20577"/>
        <pc:sldMkLst>
          <pc:docMk/>
          <pc:sldMk cId="313252327" sldId="290"/>
        </pc:sldMkLst>
        <pc:spChg chg="mod">
          <ac:chgData name="kakkarbharti2002@gmail.com" userId="395bab775fc288ae" providerId="LiveId" clId="{DA6B6944-8B76-413C-8BF5-5D69659DFE0F}" dt="2021-08-09T20:50:32.388" v="1865" actId="20577"/>
          <ac:spMkLst>
            <pc:docMk/>
            <pc:sldMk cId="313252327" sldId="290"/>
            <ac:spMk id="3" creationId="{5CCE3B30-923C-4344-A43D-814F7C6CF015}"/>
          </ac:spMkLst>
        </pc:spChg>
        <pc:spChg chg="mod">
          <ac:chgData name="kakkarbharti2002@gmail.com" userId="395bab775fc288ae" providerId="LiveId" clId="{DA6B6944-8B76-413C-8BF5-5D69659DFE0F}" dt="2021-08-11T13:48:27.544" v="6692" actId="20577"/>
          <ac:spMkLst>
            <pc:docMk/>
            <pc:sldMk cId="313252327" sldId="290"/>
            <ac:spMk id="12" creationId="{0669B062-2C0C-41F0-AC1B-34D6818621AF}"/>
          </ac:spMkLst>
        </pc:spChg>
        <pc:spChg chg="mod">
          <ac:chgData name="kakkarbharti2002@gmail.com" userId="395bab775fc288ae" providerId="LiveId" clId="{DA6B6944-8B76-413C-8BF5-5D69659DFE0F}" dt="2021-08-11T13:49:36.718" v="6727" actId="20577"/>
          <ac:spMkLst>
            <pc:docMk/>
            <pc:sldMk cId="313252327" sldId="290"/>
            <ac:spMk id="13" creationId="{D6595A49-CD63-4CB4-8F01-FA8768E96924}"/>
          </ac:spMkLst>
        </pc:spChg>
        <pc:picChg chg="add del mod">
          <ac:chgData name="kakkarbharti2002@gmail.com" userId="395bab775fc288ae" providerId="LiveId" clId="{DA6B6944-8B76-413C-8BF5-5D69659DFE0F}" dt="2021-08-10T11:29:29.351" v="2719" actId="732"/>
          <ac:picMkLst>
            <pc:docMk/>
            <pc:sldMk cId="313252327" sldId="290"/>
            <ac:picMk id="1026" creationId="{92CC0981-9DB4-4E77-ABA2-FB18FE6EC0C9}"/>
          </ac:picMkLst>
        </pc:picChg>
        <pc:picChg chg="del">
          <ac:chgData name="kakkarbharti2002@gmail.com" userId="395bab775fc288ae" providerId="LiveId" clId="{DA6B6944-8B76-413C-8BF5-5D69659DFE0F}" dt="2021-08-09T20:47:32.488" v="1520" actId="478"/>
          <ac:picMkLst>
            <pc:docMk/>
            <pc:sldMk cId="313252327" sldId="290"/>
            <ac:picMk id="1026" creationId="{D0705B81-6633-4EDE-808F-400402720083}"/>
          </ac:picMkLst>
        </pc:picChg>
        <pc:picChg chg="add del mod">
          <ac:chgData name="kakkarbharti2002@gmail.com" userId="395bab775fc288ae" providerId="LiveId" clId="{DA6B6944-8B76-413C-8BF5-5D69659DFE0F}" dt="2021-08-10T11:29:11.217" v="2716" actId="478"/>
          <ac:picMkLst>
            <pc:docMk/>
            <pc:sldMk cId="313252327" sldId="290"/>
            <ac:picMk id="2050" creationId="{55925991-08CD-4660-AD3B-512207E6636E}"/>
          </ac:picMkLst>
        </pc:picChg>
      </pc:sldChg>
      <pc:sldChg chg="addSp delSp modSp add mod">
        <pc:chgData name="kakkarbharti2002@gmail.com" userId="395bab775fc288ae" providerId="LiveId" clId="{DA6B6944-8B76-413C-8BF5-5D69659DFE0F}" dt="2021-08-11T13:48:35.865" v="6696" actId="20577"/>
        <pc:sldMkLst>
          <pc:docMk/>
          <pc:sldMk cId="2832390990" sldId="291"/>
        </pc:sldMkLst>
        <pc:spChg chg="mod">
          <ac:chgData name="kakkarbharti2002@gmail.com" userId="395bab775fc288ae" providerId="LiveId" clId="{DA6B6944-8B76-413C-8BF5-5D69659DFE0F}" dt="2021-08-09T20:57:35.858" v="2248" actId="20577"/>
          <ac:spMkLst>
            <pc:docMk/>
            <pc:sldMk cId="2832390990" sldId="291"/>
            <ac:spMk id="3" creationId="{5CCE3B30-923C-4344-A43D-814F7C6CF015}"/>
          </ac:spMkLst>
        </pc:spChg>
        <pc:spChg chg="mod">
          <ac:chgData name="kakkarbharti2002@gmail.com" userId="395bab775fc288ae" providerId="LiveId" clId="{DA6B6944-8B76-413C-8BF5-5D69659DFE0F}" dt="2021-08-11T13:48:35.865" v="6696" actId="20577"/>
          <ac:spMkLst>
            <pc:docMk/>
            <pc:sldMk cId="2832390990" sldId="291"/>
            <ac:spMk id="12" creationId="{0669B062-2C0C-41F0-AC1B-34D6818621AF}"/>
          </ac:spMkLst>
        </pc:spChg>
        <pc:picChg chg="del">
          <ac:chgData name="kakkarbharti2002@gmail.com" userId="395bab775fc288ae" providerId="LiveId" clId="{DA6B6944-8B76-413C-8BF5-5D69659DFE0F}" dt="2021-08-09T20:53:50.253" v="1986" actId="478"/>
          <ac:picMkLst>
            <pc:docMk/>
            <pc:sldMk cId="2832390990" sldId="291"/>
            <ac:picMk id="1026" creationId="{D0705B81-6633-4EDE-808F-400402720083}"/>
          </ac:picMkLst>
        </pc:picChg>
        <pc:picChg chg="add mod">
          <ac:chgData name="kakkarbharti2002@gmail.com" userId="395bab775fc288ae" providerId="LiveId" clId="{DA6B6944-8B76-413C-8BF5-5D69659DFE0F}" dt="2021-08-09T20:58:17.053" v="2279" actId="1076"/>
          <ac:picMkLst>
            <pc:docMk/>
            <pc:sldMk cId="2832390990" sldId="291"/>
            <ac:picMk id="5122" creationId="{EAB8A44B-1BEA-4074-A269-AC17EFAB1584}"/>
          </ac:picMkLst>
        </pc:picChg>
      </pc:sldChg>
      <pc:sldChg chg="addSp delSp modSp add mod">
        <pc:chgData name="kakkarbharti2002@gmail.com" userId="395bab775fc288ae" providerId="LiveId" clId="{DA6B6944-8B76-413C-8BF5-5D69659DFE0F}" dt="2021-08-11T13:49:46.910" v="6729" actId="20577"/>
        <pc:sldMkLst>
          <pc:docMk/>
          <pc:sldMk cId="2366381003" sldId="292"/>
        </pc:sldMkLst>
        <pc:spChg chg="mod">
          <ac:chgData name="kakkarbharti2002@gmail.com" userId="395bab775fc288ae" providerId="LiveId" clId="{DA6B6944-8B76-413C-8BF5-5D69659DFE0F}" dt="2021-08-09T21:01:32.364" v="2651" actId="948"/>
          <ac:spMkLst>
            <pc:docMk/>
            <pc:sldMk cId="2366381003" sldId="292"/>
            <ac:spMk id="3" creationId="{5CCE3B30-923C-4344-A43D-814F7C6CF015}"/>
          </ac:spMkLst>
        </pc:spChg>
        <pc:spChg chg="mod">
          <ac:chgData name="kakkarbharti2002@gmail.com" userId="395bab775fc288ae" providerId="LiveId" clId="{DA6B6944-8B76-413C-8BF5-5D69659DFE0F}" dt="2021-08-11T13:48:39.717" v="6698" actId="20577"/>
          <ac:spMkLst>
            <pc:docMk/>
            <pc:sldMk cId="2366381003" sldId="292"/>
            <ac:spMk id="12" creationId="{0669B062-2C0C-41F0-AC1B-34D6818621AF}"/>
          </ac:spMkLst>
        </pc:spChg>
        <pc:spChg chg="mod">
          <ac:chgData name="kakkarbharti2002@gmail.com" userId="395bab775fc288ae" providerId="LiveId" clId="{DA6B6944-8B76-413C-8BF5-5D69659DFE0F}" dt="2021-08-11T13:49:46.910" v="6729" actId="20577"/>
          <ac:spMkLst>
            <pc:docMk/>
            <pc:sldMk cId="2366381003" sldId="292"/>
            <ac:spMk id="13" creationId="{D6595A49-CD63-4CB4-8F01-FA8768E96924}"/>
          </ac:spMkLst>
        </pc:spChg>
        <pc:picChg chg="del">
          <ac:chgData name="kakkarbharti2002@gmail.com" userId="395bab775fc288ae" providerId="LiveId" clId="{DA6B6944-8B76-413C-8BF5-5D69659DFE0F}" dt="2021-08-09T21:02:12.755" v="2695" actId="478"/>
          <ac:picMkLst>
            <pc:docMk/>
            <pc:sldMk cId="2366381003" sldId="292"/>
            <ac:picMk id="5122" creationId="{EAB8A44B-1BEA-4074-A269-AC17EFAB1584}"/>
          </ac:picMkLst>
        </pc:picChg>
        <pc:picChg chg="add mod">
          <ac:chgData name="kakkarbharti2002@gmail.com" userId="395bab775fc288ae" providerId="LiveId" clId="{DA6B6944-8B76-413C-8BF5-5D69659DFE0F}" dt="2021-08-09T21:03:12.448" v="2709" actId="1076"/>
          <ac:picMkLst>
            <pc:docMk/>
            <pc:sldMk cId="2366381003" sldId="292"/>
            <ac:picMk id="6146" creationId="{28A70B25-70E3-471D-9AC1-4EEB1DD53CEE}"/>
          </ac:picMkLst>
        </pc:picChg>
        <pc:picChg chg="add mod">
          <ac:chgData name="kakkarbharti2002@gmail.com" userId="395bab775fc288ae" providerId="LiveId" clId="{DA6B6944-8B76-413C-8BF5-5D69659DFE0F}" dt="2021-08-09T21:03:19.714" v="2711" actId="1076"/>
          <ac:picMkLst>
            <pc:docMk/>
            <pc:sldMk cId="2366381003" sldId="292"/>
            <ac:picMk id="6148" creationId="{D3208503-8E8F-4614-AC24-25F93762A482}"/>
          </ac:picMkLst>
        </pc:picChg>
      </pc:sldChg>
      <pc:sldChg chg="addSp delSp modSp add mod">
        <pc:chgData name="kakkarbharti2002@gmail.com" userId="395bab775fc288ae" providerId="LiveId" clId="{DA6B6944-8B76-413C-8BF5-5D69659DFE0F}" dt="2021-08-11T13:49:50.910" v="6730" actId="20577"/>
        <pc:sldMkLst>
          <pc:docMk/>
          <pc:sldMk cId="494331960" sldId="293"/>
        </pc:sldMkLst>
        <pc:spChg chg="mod">
          <ac:chgData name="kakkarbharti2002@gmail.com" userId="395bab775fc288ae" providerId="LiveId" clId="{DA6B6944-8B76-413C-8BF5-5D69659DFE0F}" dt="2021-08-10T11:34:22.838" v="2920" actId="20577"/>
          <ac:spMkLst>
            <pc:docMk/>
            <pc:sldMk cId="494331960" sldId="293"/>
            <ac:spMk id="3" creationId="{5CCE3B30-923C-4344-A43D-814F7C6CF015}"/>
          </ac:spMkLst>
        </pc:spChg>
        <pc:spChg chg="mod">
          <ac:chgData name="kakkarbharti2002@gmail.com" userId="395bab775fc288ae" providerId="LiveId" clId="{DA6B6944-8B76-413C-8BF5-5D69659DFE0F}" dt="2021-08-11T13:48:43.600" v="6700" actId="20577"/>
          <ac:spMkLst>
            <pc:docMk/>
            <pc:sldMk cId="494331960" sldId="293"/>
            <ac:spMk id="12" creationId="{0669B062-2C0C-41F0-AC1B-34D6818621AF}"/>
          </ac:spMkLst>
        </pc:spChg>
        <pc:spChg chg="mod">
          <ac:chgData name="kakkarbharti2002@gmail.com" userId="395bab775fc288ae" providerId="LiveId" clId="{DA6B6944-8B76-413C-8BF5-5D69659DFE0F}" dt="2021-08-11T13:49:50.910" v="6730" actId="20577"/>
          <ac:spMkLst>
            <pc:docMk/>
            <pc:sldMk cId="494331960" sldId="293"/>
            <ac:spMk id="13" creationId="{D6595A49-CD63-4CB4-8F01-FA8768E96924}"/>
          </ac:spMkLst>
        </pc:spChg>
        <pc:picChg chg="add mod">
          <ac:chgData name="kakkarbharti2002@gmail.com" userId="395bab775fc288ae" providerId="LiveId" clId="{DA6B6944-8B76-413C-8BF5-5D69659DFE0F}" dt="2021-08-10T11:36:20.940" v="2922" actId="1076"/>
          <ac:picMkLst>
            <pc:docMk/>
            <pc:sldMk cId="494331960" sldId="293"/>
            <ac:picMk id="2050" creationId="{8096CC23-5D22-4918-82E4-66C417A83939}"/>
          </ac:picMkLst>
        </pc:picChg>
        <pc:picChg chg="del">
          <ac:chgData name="kakkarbharti2002@gmail.com" userId="395bab775fc288ae" providerId="LiveId" clId="{DA6B6944-8B76-413C-8BF5-5D69659DFE0F}" dt="2021-08-10T11:30:40.013" v="2727" actId="478"/>
          <ac:picMkLst>
            <pc:docMk/>
            <pc:sldMk cId="494331960" sldId="293"/>
            <ac:picMk id="6146" creationId="{28A70B25-70E3-471D-9AC1-4EEB1DD53CEE}"/>
          </ac:picMkLst>
        </pc:picChg>
        <pc:picChg chg="del">
          <ac:chgData name="kakkarbharti2002@gmail.com" userId="395bab775fc288ae" providerId="LiveId" clId="{DA6B6944-8B76-413C-8BF5-5D69659DFE0F}" dt="2021-08-10T11:30:40.729" v="2728" actId="478"/>
          <ac:picMkLst>
            <pc:docMk/>
            <pc:sldMk cId="494331960" sldId="293"/>
            <ac:picMk id="6148" creationId="{D3208503-8E8F-4614-AC24-25F93762A482}"/>
          </ac:picMkLst>
        </pc:picChg>
      </pc:sldChg>
      <pc:sldChg chg="addSp delSp modSp add mod">
        <pc:chgData name="kakkarbharti2002@gmail.com" userId="395bab775fc288ae" providerId="LiveId" clId="{DA6B6944-8B76-413C-8BF5-5D69659DFE0F}" dt="2021-08-11T13:49:55.295" v="6731" actId="20577"/>
        <pc:sldMkLst>
          <pc:docMk/>
          <pc:sldMk cId="2130143649" sldId="294"/>
        </pc:sldMkLst>
        <pc:spChg chg="mod">
          <ac:chgData name="kakkarbharti2002@gmail.com" userId="395bab775fc288ae" providerId="LiveId" clId="{DA6B6944-8B76-413C-8BF5-5D69659DFE0F}" dt="2021-08-10T11:42:13.289" v="3494" actId="1076"/>
          <ac:spMkLst>
            <pc:docMk/>
            <pc:sldMk cId="2130143649" sldId="294"/>
            <ac:spMk id="3" creationId="{5CCE3B30-923C-4344-A43D-814F7C6CF015}"/>
          </ac:spMkLst>
        </pc:spChg>
        <pc:spChg chg="mod">
          <ac:chgData name="kakkarbharti2002@gmail.com" userId="395bab775fc288ae" providerId="LiveId" clId="{DA6B6944-8B76-413C-8BF5-5D69659DFE0F}" dt="2021-08-11T13:48:47.567" v="6702" actId="20577"/>
          <ac:spMkLst>
            <pc:docMk/>
            <pc:sldMk cId="2130143649" sldId="294"/>
            <ac:spMk id="12" creationId="{0669B062-2C0C-41F0-AC1B-34D6818621AF}"/>
          </ac:spMkLst>
        </pc:spChg>
        <pc:spChg chg="mod">
          <ac:chgData name="kakkarbharti2002@gmail.com" userId="395bab775fc288ae" providerId="LiveId" clId="{DA6B6944-8B76-413C-8BF5-5D69659DFE0F}" dt="2021-08-11T13:49:55.295" v="6731" actId="20577"/>
          <ac:spMkLst>
            <pc:docMk/>
            <pc:sldMk cId="2130143649" sldId="294"/>
            <ac:spMk id="13" creationId="{D6595A49-CD63-4CB4-8F01-FA8768E96924}"/>
          </ac:spMkLst>
        </pc:spChg>
        <pc:picChg chg="add mod">
          <ac:chgData name="kakkarbharti2002@gmail.com" userId="395bab775fc288ae" providerId="LiveId" clId="{DA6B6944-8B76-413C-8BF5-5D69659DFE0F}" dt="2021-08-10T11:45:59.348" v="3552" actId="1076"/>
          <ac:picMkLst>
            <pc:docMk/>
            <pc:sldMk cId="2130143649" sldId="294"/>
            <ac:picMk id="14" creationId="{3391B723-6A53-494C-B406-99269134170E}"/>
          </ac:picMkLst>
        </pc:picChg>
        <pc:picChg chg="del">
          <ac:chgData name="kakkarbharti2002@gmail.com" userId="395bab775fc288ae" providerId="LiveId" clId="{DA6B6944-8B76-413C-8BF5-5D69659DFE0F}" dt="2021-08-10T11:37:18.936" v="2987" actId="478"/>
          <ac:picMkLst>
            <pc:docMk/>
            <pc:sldMk cId="2130143649" sldId="294"/>
            <ac:picMk id="2050" creationId="{8096CC23-5D22-4918-82E4-66C417A83939}"/>
          </ac:picMkLst>
        </pc:picChg>
        <pc:picChg chg="add mod">
          <ac:chgData name="kakkarbharti2002@gmail.com" userId="395bab775fc288ae" providerId="LiveId" clId="{DA6B6944-8B76-413C-8BF5-5D69659DFE0F}" dt="2021-08-10T11:45:56.759" v="3551" actId="1076"/>
          <ac:picMkLst>
            <pc:docMk/>
            <pc:sldMk cId="2130143649" sldId="294"/>
            <ac:picMk id="3074" creationId="{7BB6C937-C78F-4756-9E6E-69B3323BE522}"/>
          </ac:picMkLst>
        </pc:picChg>
      </pc:sldChg>
      <pc:sldChg chg="addSp delSp modSp add mod">
        <pc:chgData name="kakkarbharti2002@gmail.com" userId="395bab775fc288ae" providerId="LiveId" clId="{DA6B6944-8B76-413C-8BF5-5D69659DFE0F}" dt="2021-08-11T13:50:00.010" v="6733" actId="20577"/>
        <pc:sldMkLst>
          <pc:docMk/>
          <pc:sldMk cId="1590887371" sldId="295"/>
        </pc:sldMkLst>
        <pc:spChg chg="mod">
          <ac:chgData name="kakkarbharti2002@gmail.com" userId="395bab775fc288ae" providerId="LiveId" clId="{DA6B6944-8B76-413C-8BF5-5D69659DFE0F}" dt="2021-08-10T12:00:29.550" v="4350" actId="313"/>
          <ac:spMkLst>
            <pc:docMk/>
            <pc:sldMk cId="1590887371" sldId="295"/>
            <ac:spMk id="3" creationId="{5CCE3B30-923C-4344-A43D-814F7C6CF015}"/>
          </ac:spMkLst>
        </pc:spChg>
        <pc:spChg chg="mod">
          <ac:chgData name="kakkarbharti2002@gmail.com" userId="395bab775fc288ae" providerId="LiveId" clId="{DA6B6944-8B76-413C-8BF5-5D69659DFE0F}" dt="2021-08-11T13:48:51.295" v="6704" actId="20577"/>
          <ac:spMkLst>
            <pc:docMk/>
            <pc:sldMk cId="1590887371" sldId="295"/>
            <ac:spMk id="12" creationId="{0669B062-2C0C-41F0-AC1B-34D6818621AF}"/>
          </ac:spMkLst>
        </pc:spChg>
        <pc:spChg chg="mod">
          <ac:chgData name="kakkarbharti2002@gmail.com" userId="395bab775fc288ae" providerId="LiveId" clId="{DA6B6944-8B76-413C-8BF5-5D69659DFE0F}" dt="2021-08-11T13:50:00.010" v="6733" actId="20577"/>
          <ac:spMkLst>
            <pc:docMk/>
            <pc:sldMk cId="1590887371" sldId="295"/>
            <ac:spMk id="13" creationId="{D6595A49-CD63-4CB4-8F01-FA8768E96924}"/>
          </ac:spMkLst>
        </pc:spChg>
        <pc:picChg chg="del">
          <ac:chgData name="kakkarbharti2002@gmail.com" userId="395bab775fc288ae" providerId="LiveId" clId="{DA6B6944-8B76-413C-8BF5-5D69659DFE0F}" dt="2021-08-10T11:56:13.132" v="4178" actId="478"/>
          <ac:picMkLst>
            <pc:docMk/>
            <pc:sldMk cId="1590887371" sldId="295"/>
            <ac:picMk id="14" creationId="{3391B723-6A53-494C-B406-99269134170E}"/>
          </ac:picMkLst>
        </pc:picChg>
        <pc:picChg chg="del">
          <ac:chgData name="kakkarbharti2002@gmail.com" userId="395bab775fc288ae" providerId="LiveId" clId="{DA6B6944-8B76-413C-8BF5-5D69659DFE0F}" dt="2021-08-10T11:56:12.465" v="4177" actId="478"/>
          <ac:picMkLst>
            <pc:docMk/>
            <pc:sldMk cId="1590887371" sldId="295"/>
            <ac:picMk id="3074" creationId="{7BB6C937-C78F-4756-9E6E-69B3323BE522}"/>
          </ac:picMkLst>
        </pc:picChg>
        <pc:picChg chg="add mod">
          <ac:chgData name="kakkarbharti2002@gmail.com" userId="395bab775fc288ae" providerId="LiveId" clId="{DA6B6944-8B76-413C-8BF5-5D69659DFE0F}" dt="2021-08-10T11:58:18.407" v="4254" actId="1076"/>
          <ac:picMkLst>
            <pc:docMk/>
            <pc:sldMk cId="1590887371" sldId="295"/>
            <ac:picMk id="4098" creationId="{7FE0CC28-EC54-4615-BBA8-DFFE7E2BCA7F}"/>
          </ac:picMkLst>
        </pc:picChg>
        <pc:picChg chg="add mod">
          <ac:chgData name="kakkarbharti2002@gmail.com" userId="395bab775fc288ae" providerId="LiveId" clId="{DA6B6944-8B76-413C-8BF5-5D69659DFE0F}" dt="2021-08-10T11:58:16.073" v="4253" actId="1076"/>
          <ac:picMkLst>
            <pc:docMk/>
            <pc:sldMk cId="1590887371" sldId="295"/>
            <ac:picMk id="4100" creationId="{7C9CE597-A741-4CC7-952D-8604E595ABFF}"/>
          </ac:picMkLst>
        </pc:picChg>
      </pc:sldChg>
      <pc:sldChg chg="addSp modSp add mod">
        <pc:chgData name="kakkarbharti2002@gmail.com" userId="395bab775fc288ae" providerId="LiveId" clId="{DA6B6944-8B76-413C-8BF5-5D69659DFE0F}" dt="2021-08-11T13:50:05.535" v="6737" actId="20577"/>
        <pc:sldMkLst>
          <pc:docMk/>
          <pc:sldMk cId="189588630" sldId="296"/>
        </pc:sldMkLst>
        <pc:spChg chg="mod">
          <ac:chgData name="kakkarbharti2002@gmail.com" userId="395bab775fc288ae" providerId="LiveId" clId="{DA6B6944-8B76-413C-8BF5-5D69659DFE0F}" dt="2021-08-11T13:27:54.690" v="5935" actId="114"/>
          <ac:spMkLst>
            <pc:docMk/>
            <pc:sldMk cId="189588630" sldId="296"/>
            <ac:spMk id="3" creationId="{5CCE3B30-923C-4344-A43D-814F7C6CF015}"/>
          </ac:spMkLst>
        </pc:spChg>
        <pc:spChg chg="mod">
          <ac:chgData name="kakkarbharti2002@gmail.com" userId="395bab775fc288ae" providerId="LiveId" clId="{DA6B6944-8B76-413C-8BF5-5D69659DFE0F}" dt="2021-08-11T13:48:55.210" v="6707" actId="20577"/>
          <ac:spMkLst>
            <pc:docMk/>
            <pc:sldMk cId="189588630" sldId="296"/>
            <ac:spMk id="12" creationId="{0669B062-2C0C-41F0-AC1B-34D6818621AF}"/>
          </ac:spMkLst>
        </pc:spChg>
        <pc:spChg chg="mod">
          <ac:chgData name="kakkarbharti2002@gmail.com" userId="395bab775fc288ae" providerId="LiveId" clId="{DA6B6944-8B76-413C-8BF5-5D69659DFE0F}" dt="2021-08-11T13:50:05.535" v="6737" actId="20577"/>
          <ac:spMkLst>
            <pc:docMk/>
            <pc:sldMk cId="189588630" sldId="296"/>
            <ac:spMk id="13" creationId="{D6595A49-CD63-4CB4-8F01-FA8768E96924}"/>
          </ac:spMkLst>
        </pc:spChg>
        <pc:picChg chg="mod">
          <ac:chgData name="kakkarbharti2002@gmail.com" userId="395bab775fc288ae" providerId="LiveId" clId="{DA6B6944-8B76-413C-8BF5-5D69659DFE0F}" dt="2021-08-10T12:07:13.197" v="4840" actId="1076"/>
          <ac:picMkLst>
            <pc:docMk/>
            <pc:sldMk cId="189588630" sldId="296"/>
            <ac:picMk id="4098" creationId="{7FE0CC28-EC54-4615-BBA8-DFFE7E2BCA7F}"/>
          </ac:picMkLst>
        </pc:picChg>
        <pc:picChg chg="mod">
          <ac:chgData name="kakkarbharti2002@gmail.com" userId="395bab775fc288ae" providerId="LiveId" clId="{DA6B6944-8B76-413C-8BF5-5D69659DFE0F}" dt="2021-08-10T12:07:21.950" v="4842" actId="1076"/>
          <ac:picMkLst>
            <pc:docMk/>
            <pc:sldMk cId="189588630" sldId="296"/>
            <ac:picMk id="4100" creationId="{7C9CE597-A741-4CC7-952D-8604E595ABFF}"/>
          </ac:picMkLst>
        </pc:picChg>
        <pc:picChg chg="add mod">
          <ac:chgData name="kakkarbharti2002@gmail.com" userId="395bab775fc288ae" providerId="LiveId" clId="{DA6B6944-8B76-413C-8BF5-5D69659DFE0F}" dt="2021-08-10T12:07:10.912" v="4839" actId="1076"/>
          <ac:picMkLst>
            <pc:docMk/>
            <pc:sldMk cId="189588630" sldId="296"/>
            <ac:picMk id="5122" creationId="{04A06F31-137E-4E52-9BCA-83102C01AF3F}"/>
          </ac:picMkLst>
        </pc:picChg>
      </pc:sldChg>
      <pc:sldChg chg="addSp delSp modSp add mod">
        <pc:chgData name="kakkarbharti2002@gmail.com" userId="395bab775fc288ae" providerId="LiveId" clId="{DA6B6944-8B76-413C-8BF5-5D69659DFE0F}" dt="2021-08-11T13:50:10.783" v="6741" actId="20577"/>
        <pc:sldMkLst>
          <pc:docMk/>
          <pc:sldMk cId="1513352327" sldId="297"/>
        </pc:sldMkLst>
        <pc:spChg chg="mod">
          <ac:chgData name="kakkarbharti2002@gmail.com" userId="395bab775fc288ae" providerId="LiveId" clId="{DA6B6944-8B76-413C-8BF5-5D69659DFE0F}" dt="2021-08-11T13:12:18.395" v="5235" actId="20577"/>
          <ac:spMkLst>
            <pc:docMk/>
            <pc:sldMk cId="1513352327" sldId="297"/>
            <ac:spMk id="3" creationId="{5CCE3B30-923C-4344-A43D-814F7C6CF015}"/>
          </ac:spMkLst>
        </pc:spChg>
        <pc:spChg chg="mod">
          <ac:chgData name="kakkarbharti2002@gmail.com" userId="395bab775fc288ae" providerId="LiveId" clId="{DA6B6944-8B76-413C-8BF5-5D69659DFE0F}" dt="2021-08-11T13:48:59.409" v="6710" actId="20577"/>
          <ac:spMkLst>
            <pc:docMk/>
            <pc:sldMk cId="1513352327" sldId="297"/>
            <ac:spMk id="12" creationId="{0669B062-2C0C-41F0-AC1B-34D6818621AF}"/>
          </ac:spMkLst>
        </pc:spChg>
        <pc:spChg chg="mod">
          <ac:chgData name="kakkarbharti2002@gmail.com" userId="395bab775fc288ae" providerId="LiveId" clId="{DA6B6944-8B76-413C-8BF5-5D69659DFE0F}" dt="2021-08-11T13:50:10.783" v="6741" actId="20577"/>
          <ac:spMkLst>
            <pc:docMk/>
            <pc:sldMk cId="1513352327" sldId="297"/>
            <ac:spMk id="13" creationId="{D6595A49-CD63-4CB4-8F01-FA8768E96924}"/>
          </ac:spMkLst>
        </pc:spChg>
        <pc:picChg chg="del">
          <ac:chgData name="kakkarbharti2002@gmail.com" userId="395bab775fc288ae" providerId="LiveId" clId="{DA6B6944-8B76-413C-8BF5-5D69659DFE0F}" dt="2021-08-10T12:08:12.834" v="4845" actId="478"/>
          <ac:picMkLst>
            <pc:docMk/>
            <pc:sldMk cId="1513352327" sldId="297"/>
            <ac:picMk id="4098" creationId="{7FE0CC28-EC54-4615-BBA8-DFFE7E2BCA7F}"/>
          </ac:picMkLst>
        </pc:picChg>
        <pc:picChg chg="del">
          <ac:chgData name="kakkarbharti2002@gmail.com" userId="395bab775fc288ae" providerId="LiveId" clId="{DA6B6944-8B76-413C-8BF5-5D69659DFE0F}" dt="2021-08-10T12:08:13.448" v="4846" actId="478"/>
          <ac:picMkLst>
            <pc:docMk/>
            <pc:sldMk cId="1513352327" sldId="297"/>
            <ac:picMk id="4100" creationId="{7C9CE597-A741-4CC7-952D-8604E595ABFF}"/>
          </ac:picMkLst>
        </pc:picChg>
        <pc:picChg chg="del">
          <ac:chgData name="kakkarbharti2002@gmail.com" userId="395bab775fc288ae" providerId="LiveId" clId="{DA6B6944-8B76-413C-8BF5-5D69659DFE0F}" dt="2021-08-10T12:08:13.993" v="4847" actId="478"/>
          <ac:picMkLst>
            <pc:docMk/>
            <pc:sldMk cId="1513352327" sldId="297"/>
            <ac:picMk id="5122" creationId="{04A06F31-137E-4E52-9BCA-83102C01AF3F}"/>
          </ac:picMkLst>
        </pc:picChg>
        <pc:picChg chg="add mod">
          <ac:chgData name="kakkarbharti2002@gmail.com" userId="395bab775fc288ae" providerId="LiveId" clId="{DA6B6944-8B76-413C-8BF5-5D69659DFE0F}" dt="2021-08-11T13:15:54.735" v="5245" actId="14100"/>
          <ac:picMkLst>
            <pc:docMk/>
            <pc:sldMk cId="1513352327" sldId="297"/>
            <ac:picMk id="6146" creationId="{8E41E4E8-0EA7-4AAF-A4A8-A5D6F3EB6CD4}"/>
          </ac:picMkLst>
        </pc:picChg>
      </pc:sldChg>
      <pc:sldChg chg="addSp delSp modSp add mod">
        <pc:chgData name="kakkarbharti2002@gmail.com" userId="395bab775fc288ae" providerId="LiveId" clId="{DA6B6944-8B76-413C-8BF5-5D69659DFE0F}" dt="2021-08-11T13:50:15.145" v="6743" actId="20577"/>
        <pc:sldMkLst>
          <pc:docMk/>
          <pc:sldMk cId="858894254" sldId="298"/>
        </pc:sldMkLst>
        <pc:spChg chg="mod">
          <ac:chgData name="kakkarbharti2002@gmail.com" userId="395bab775fc288ae" providerId="LiveId" clId="{DA6B6944-8B76-413C-8BF5-5D69659DFE0F}" dt="2021-08-11T13:25:48.995" v="5833" actId="14100"/>
          <ac:spMkLst>
            <pc:docMk/>
            <pc:sldMk cId="858894254" sldId="298"/>
            <ac:spMk id="3" creationId="{5CCE3B30-923C-4344-A43D-814F7C6CF015}"/>
          </ac:spMkLst>
        </pc:spChg>
        <pc:spChg chg="mod">
          <ac:chgData name="kakkarbharti2002@gmail.com" userId="395bab775fc288ae" providerId="LiveId" clId="{DA6B6944-8B76-413C-8BF5-5D69659DFE0F}" dt="2021-08-11T13:49:03.950" v="6711" actId="20577"/>
          <ac:spMkLst>
            <pc:docMk/>
            <pc:sldMk cId="858894254" sldId="298"/>
            <ac:spMk id="12" creationId="{0669B062-2C0C-41F0-AC1B-34D6818621AF}"/>
          </ac:spMkLst>
        </pc:spChg>
        <pc:spChg chg="mod">
          <ac:chgData name="kakkarbharti2002@gmail.com" userId="395bab775fc288ae" providerId="LiveId" clId="{DA6B6944-8B76-413C-8BF5-5D69659DFE0F}" dt="2021-08-11T13:50:15.145" v="6743" actId="20577"/>
          <ac:spMkLst>
            <pc:docMk/>
            <pc:sldMk cId="858894254" sldId="298"/>
            <ac:spMk id="13" creationId="{D6595A49-CD63-4CB4-8F01-FA8768E96924}"/>
          </ac:spMkLst>
        </pc:spChg>
        <pc:picChg chg="add mod">
          <ac:chgData name="kakkarbharti2002@gmail.com" userId="395bab775fc288ae" providerId="LiveId" clId="{DA6B6944-8B76-413C-8BF5-5D69659DFE0F}" dt="2021-08-11T13:25:22.097" v="5815" actId="1076"/>
          <ac:picMkLst>
            <pc:docMk/>
            <pc:sldMk cId="858894254" sldId="298"/>
            <ac:picMk id="14" creationId="{E19BAEA0-B4F1-49EC-AF55-2E8761AD032E}"/>
          </ac:picMkLst>
        </pc:picChg>
        <pc:picChg chg="del">
          <ac:chgData name="kakkarbharti2002@gmail.com" userId="395bab775fc288ae" providerId="LiveId" clId="{DA6B6944-8B76-413C-8BF5-5D69659DFE0F}" dt="2021-08-11T13:17:46.168" v="5423" actId="478"/>
          <ac:picMkLst>
            <pc:docMk/>
            <pc:sldMk cId="858894254" sldId="298"/>
            <ac:picMk id="6146" creationId="{8E41E4E8-0EA7-4AAF-A4A8-A5D6F3EB6CD4}"/>
          </ac:picMkLst>
        </pc:picChg>
        <pc:picChg chg="add del mod">
          <ac:chgData name="kakkarbharti2002@gmail.com" userId="395bab775fc288ae" providerId="LiveId" clId="{DA6B6944-8B76-413C-8BF5-5D69659DFE0F}" dt="2021-08-11T13:25:18.576" v="5814" actId="478"/>
          <ac:picMkLst>
            <pc:docMk/>
            <pc:sldMk cId="858894254" sldId="298"/>
            <ac:picMk id="7170" creationId="{00E4C785-03CC-4C30-9370-BF229756CDF7}"/>
          </ac:picMkLst>
        </pc:picChg>
      </pc:sldChg>
      <pc:sldChg chg="addSp delSp modSp add mod">
        <pc:chgData name="kakkarbharti2002@gmail.com" userId="395bab775fc288ae" providerId="LiveId" clId="{DA6B6944-8B76-413C-8BF5-5D69659DFE0F}" dt="2021-08-11T13:53:11.518" v="6745" actId="20577"/>
        <pc:sldMkLst>
          <pc:docMk/>
          <pc:sldMk cId="3100282597" sldId="299"/>
        </pc:sldMkLst>
        <pc:spChg chg="mod">
          <ac:chgData name="kakkarbharti2002@gmail.com" userId="395bab775fc288ae" providerId="LiveId" clId="{DA6B6944-8B76-413C-8BF5-5D69659DFE0F}" dt="2021-08-11T13:40:13.433" v="6430" actId="27636"/>
          <ac:spMkLst>
            <pc:docMk/>
            <pc:sldMk cId="3100282597" sldId="299"/>
            <ac:spMk id="3" creationId="{5CCE3B30-923C-4344-A43D-814F7C6CF015}"/>
          </ac:spMkLst>
        </pc:spChg>
        <pc:spChg chg="mod">
          <ac:chgData name="kakkarbharti2002@gmail.com" userId="395bab775fc288ae" providerId="LiveId" clId="{DA6B6944-8B76-413C-8BF5-5D69659DFE0F}" dt="2021-08-11T13:49:07.734" v="6714" actId="6549"/>
          <ac:spMkLst>
            <pc:docMk/>
            <pc:sldMk cId="3100282597" sldId="299"/>
            <ac:spMk id="12" creationId="{0669B062-2C0C-41F0-AC1B-34D6818621AF}"/>
          </ac:spMkLst>
        </pc:spChg>
        <pc:spChg chg="mod">
          <ac:chgData name="kakkarbharti2002@gmail.com" userId="395bab775fc288ae" providerId="LiveId" clId="{DA6B6944-8B76-413C-8BF5-5D69659DFE0F}" dt="2021-08-11T13:53:11.518" v="6745" actId="20577"/>
          <ac:spMkLst>
            <pc:docMk/>
            <pc:sldMk cId="3100282597" sldId="299"/>
            <ac:spMk id="13" creationId="{D6595A49-CD63-4CB4-8F01-FA8768E96924}"/>
          </ac:spMkLst>
        </pc:spChg>
        <pc:picChg chg="add del mod">
          <ac:chgData name="kakkarbharti2002@gmail.com" userId="395bab775fc288ae" providerId="LiveId" clId="{DA6B6944-8B76-413C-8BF5-5D69659DFE0F}" dt="2021-08-11T13:39:33.097" v="6419" actId="478"/>
          <ac:picMkLst>
            <pc:docMk/>
            <pc:sldMk cId="3100282597" sldId="299"/>
            <ac:picMk id="5" creationId="{216A281D-71D0-40E0-851E-BC3F4B2FAF87}"/>
          </ac:picMkLst>
        </pc:picChg>
        <pc:picChg chg="add mod">
          <ac:chgData name="kakkarbharti2002@gmail.com" userId="395bab775fc288ae" providerId="LiveId" clId="{DA6B6944-8B76-413C-8BF5-5D69659DFE0F}" dt="2021-08-11T13:40:23.612" v="6432" actId="1076"/>
          <ac:picMkLst>
            <pc:docMk/>
            <pc:sldMk cId="3100282597" sldId="299"/>
            <ac:picMk id="10" creationId="{52E24BB2-C735-4207-99EC-E780302A0B2E}"/>
          </ac:picMkLst>
        </pc:picChg>
        <pc:picChg chg="del mod">
          <ac:chgData name="kakkarbharti2002@gmail.com" userId="395bab775fc288ae" providerId="LiveId" clId="{DA6B6944-8B76-413C-8BF5-5D69659DFE0F}" dt="2021-08-11T13:26:21.905" v="5853" actId="478"/>
          <ac:picMkLst>
            <pc:docMk/>
            <pc:sldMk cId="3100282597" sldId="299"/>
            <ac:picMk id="14" creationId="{E19BAEA0-B4F1-49EC-AF55-2E8761AD032E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A99D28-71C9-41B1-BE22-17DE92E7665C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730D42-8FF6-4B0E-A5F0-3E1BB30B2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324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Maybe something about versus an Arduino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730D42-8FF6-4B0E-A5F0-3E1BB30B2EA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3759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Background info: </a:t>
            </a:r>
            <a:r>
              <a:rPr lang="en-US" strike="sngStrike" dirty="0"/>
              <a:t>The Pi, hardware of the pi, Python</a:t>
            </a:r>
            <a:r>
              <a:rPr lang="en-US" dirty="0"/>
              <a:t>, </a:t>
            </a:r>
            <a:r>
              <a:rPr lang="en-US" strike="sngStrike" dirty="0"/>
              <a:t>OpenCV</a:t>
            </a:r>
            <a:r>
              <a:rPr lang="en-US" dirty="0"/>
              <a:t>, </a:t>
            </a:r>
            <a:r>
              <a:rPr lang="en-US" strike="sngStrike" dirty="0"/>
              <a:t>NumPy,</a:t>
            </a:r>
            <a:r>
              <a:rPr lang="en-US" dirty="0"/>
              <a:t> camera module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730D42-8FF6-4B0E-A5F0-3E1BB30B2EA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8241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730D42-8FF6-4B0E-A5F0-3E1BB30B2EA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3102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730D42-8FF6-4B0E-A5F0-3E1BB30B2EA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0263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730D42-8FF6-4B0E-A5F0-3E1BB30B2EA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0000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730D42-8FF6-4B0E-A5F0-3E1BB30B2EA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9068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730D42-8FF6-4B0E-A5F0-3E1BB30B2EA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8621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730D42-8FF6-4B0E-A5F0-3E1BB30B2EA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8591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730D42-8FF6-4B0E-A5F0-3E1BB30B2EA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8194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DDDCB-D232-4F83-BAB3-08983185F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5EBA33-536B-4743-88B2-7F4A42A1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A0289-62B1-452B-B6B4-C7F4D7A8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0B67A-E348-4499-8F21-0B6E20E3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D4D05-4031-4BCC-A37B-3632026C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90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E9FEE-29A2-4AB8-AAAE-B9E3DC61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85D904-FAA6-4629-A2F6-6972D51B8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A137BF-5EA8-49BC-AC3F-87896B00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BB771-2664-4844-8B81-A231D2BB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9B07D2-50E8-419E-B2BD-CE66FEEB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70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AD8DFD-763F-424D-8F8E-DEEDAC67E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5362FD-6D19-4A30-ABCE-7C84BF486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E4538-5C45-4EF7-B87B-AA6826A6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2D492-EEBE-4E26-9CAB-8EAAF4E25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37A7B-FED1-4DEF-9242-8BEC5BED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22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2BB19-D22C-46A5-A20E-C73A6E469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D6A59-B46F-493D-AC9F-212844C2A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8BA7B-F87D-49B0-8A54-F57AF1A6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3D98F3-723F-4C1A-956E-39F9543B7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7A55C9-EBD0-479F-A00C-3BA4B55BA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86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9D03E-7486-4823-A2D1-0A0C013F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4B77E7-2038-4D0E-B294-9CCC84164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8ED6B-0C3A-47E2-AB88-B1CF85F3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985856-500F-4E64-B56C-375990E2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A43DC7-CE4B-4A17-9601-5E1960BB0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18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63917-B6CE-4B6C-91B6-741BF6EE6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DA8E0-FBEF-4F39-A737-39BE7D1F6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A324A8-0E98-423E-8B77-484F47103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5D0482-2E35-4C09-9E1E-46651F4F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2EED08-4716-4F59-A128-F0267AD9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B3926-66F9-4287-9D4D-A9E0DB0BF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B0BBD-1178-4D6D-9400-132CD729B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64B506-67E6-4792-A8EA-9790EBF4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C0CE71-54CD-40E2-B614-DF8F33B03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D631BA-2BFD-42E7-9257-A18080235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4B3A7E-C30C-493C-A820-8C6C51897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0DB4C6-166A-4F12-9174-9E5DBF24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F0EDAF-0F1A-4F8E-989E-C2FF6891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12389A-ECD3-4204-9A96-F98B4E33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6BBA1-F74F-4608-952F-CD4E8057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B98E42-7412-4380-A1E4-A971AF84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FF28FC-BF1D-487A-8244-67FF3FE7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60DAE3-8C09-47A1-9B7F-7669CF0F9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01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56ACAA-DC8F-46F9-AB22-B89F6840C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0AB0D9-AE6C-4523-AB7B-AE84639C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1DC9C9-55DA-4AD8-B70E-0E3A9801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4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81E5E-98E3-4DE3-9604-DD442DF6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0224D-9CC3-46A6-A05B-DF33598D0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4F9B30-568C-45D8-9F28-1FE65F92D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90D6C4-4C51-4D40-9226-8974EFDE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F137B0-99C5-4906-993F-BA9087695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49A788-2213-4170-B8DC-1A7D6055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9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094D5-69B4-4055-ABBD-3836DC0F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091B0C-149C-4A29-99C9-67F1C0DF9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4DF8D7-4930-42F2-9ABF-5E6BC9086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B8BBEA-8EBC-44C9-A016-A662E1CC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B71032-29CA-415F-BF45-8BF18D419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795705-83B3-4051-90E2-8DACAED3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6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1923A5-51A8-4DE5-8396-146BDFA96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12EA93-A0E8-4931-B163-506EB6807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D30351-95B8-4867-BB8A-4F8F9E161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C1CAE-C4A8-46E9-8AD6-D26A1A7737BA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919AD-A1B6-4754-A503-26DC74DFD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9D43DB-5E80-49B7-A6DA-228CDC072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0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1357497"/>
            <a:ext cx="10406742" cy="23876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Rapid Assembly &amp; Design (RAD) WORKSHOP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55187"/>
            <a:ext cx="9144000" cy="473561"/>
          </a:xfrm>
        </p:spPr>
        <p:txBody>
          <a:bodyPr/>
          <a:lstStyle/>
          <a:p>
            <a:r>
              <a:rPr lang="en-US" dirty="0">
                <a:latin typeface="Proxima Nova Rg" panose="02000506030000020004" pitchFamily="2" charset="0"/>
              </a:rPr>
              <a:t>EG1003  |  Lab 4B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3937099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CDA7024F-D248-4EF6-9CD3-DD357A9199C4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A1CAF8-DB5A-4A6D-BBB2-4D89C575D2C4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8109B66-0296-4DA0-97B5-15803D47E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D18B2C06-A1CE-4A79-997E-C8BB7669AF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723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8" y="1923350"/>
            <a:ext cx="6685985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Pi Camera Module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Used to capture still images and HD videos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Ribbon cable attaches to the camera module port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Controlled with Python code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latin typeface="Proxima Nova Rg" panose="02000506030000020004" pitchFamily="2" charset="0"/>
              </a:rPr>
              <a:t>PiCamera Library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en-US" sz="2200" dirty="0">
              <a:latin typeface="Proxima Nova Rg" panose="0200050603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9</a:t>
            </a:r>
          </a:p>
        </p:txBody>
      </p:sp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id="{3A6FCEC3-70EF-403C-817D-656AB3AA89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669B062-2C0C-41F0-AC1B-34D6818621AF}"/>
              </a:ext>
            </a:extLst>
          </p:cNvPr>
          <p:cNvSpPr/>
          <p:nvPr/>
        </p:nvSpPr>
        <p:spPr>
          <a:xfrm>
            <a:off x="7722165" y="5240203"/>
            <a:ext cx="41839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8: Raspberry Pi with Camera Module Courtesy of Raspberry Pi Foundation</a:t>
            </a:r>
          </a:p>
        </p:txBody>
      </p:sp>
      <p:pic>
        <p:nvPicPr>
          <p:cNvPr id="14" name="Picture 2" descr="Raspberry Pi with Camera Module attached">
            <a:extLst>
              <a:ext uri="{FF2B5EF4-FFF2-40B4-BE49-F238E27FC236}">
                <a16:creationId xmlns:a16="http://schemas.microsoft.com/office/drawing/2014/main" id="{E19BAEA0-B4F1-49EC-AF55-2E8761AD03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951" y="2046622"/>
            <a:ext cx="3930370" cy="3053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88942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8" y="1923350"/>
            <a:ext cx="6685985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Servo Motors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latin typeface="Proxima Nova Rg" panose="02000506030000020004" pitchFamily="2" charset="0"/>
              </a:rPr>
              <a:t>Continuous Rotation Servo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latin typeface="Proxima Nova Rg" panose="02000506030000020004" pitchFamily="2" charset="0"/>
              </a:rPr>
              <a:t>Shaft spins continuously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latin typeface="Proxima Nova Rg" panose="02000506030000020004" pitchFamily="2" charset="0"/>
              </a:rPr>
              <a:t>Definite control over speed &amp; direction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latin typeface="Proxima Nova Rg" panose="02000506030000020004" pitchFamily="2" charset="0"/>
              </a:rPr>
              <a:t>Positional Rotation Servo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latin typeface="Proxima Nova Rg" panose="02000506030000020004" pitchFamily="2" charset="0"/>
              </a:rPr>
              <a:t>Can be written to a specific angle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latin typeface="Proxima Nova Rg" panose="02000506030000020004" pitchFamily="2" charset="0"/>
              </a:rPr>
              <a:t>Range of rotation - 180°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latin typeface="Proxima Nova Rg" panose="02000506030000020004" pitchFamily="2" charset="0"/>
              </a:rPr>
              <a:t>Definite position control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endParaRPr lang="en-US" sz="2000" dirty="0">
              <a:latin typeface="Proxima Nova Rg" panose="02000506030000020004" pitchFamily="2" charset="0"/>
            </a:endParaRP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endParaRPr lang="en-US" sz="2000" dirty="0">
              <a:latin typeface="Proxima Nova Rg" panose="0200050603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10</a:t>
            </a:r>
          </a:p>
        </p:txBody>
      </p:sp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id="{3A6FCEC3-70EF-403C-817D-656AB3AA89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669B062-2C0C-41F0-AC1B-34D6818621AF}"/>
              </a:ext>
            </a:extLst>
          </p:cNvPr>
          <p:cNvSpPr/>
          <p:nvPr/>
        </p:nvSpPr>
        <p:spPr>
          <a:xfrm>
            <a:off x="7254906" y="4743785"/>
            <a:ext cx="41839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9: Positional vs. Continuous Servo Motors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371F87A-EF2B-4BC8-98DD-F26BC7B24D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77" b="32139"/>
          <a:stretch/>
        </p:blipFill>
        <p:spPr bwMode="auto">
          <a:xfrm>
            <a:off x="7223102" y="2263040"/>
            <a:ext cx="4500291" cy="2231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46952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MATERIALS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8091" y="1923350"/>
            <a:ext cx="5972629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Raspberry Pi with SD card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Raspberry Pi Camera Module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Monitor with Micro HDMI to HDMI Cable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USB Keyboard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USB Mouse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Power Supply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Continuous Servo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11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81A65BC-EE55-4BC9-94E0-50B4E54051DE}"/>
              </a:ext>
            </a:extLst>
          </p:cNvPr>
          <p:cNvSpPr/>
          <p:nvPr/>
        </p:nvSpPr>
        <p:spPr>
          <a:xfrm>
            <a:off x="6833658" y="5437746"/>
            <a:ext cx="47830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10: Raspberry Pi Setup </a:t>
            </a:r>
          </a:p>
          <a:p>
            <a:pPr algn="ctr"/>
            <a:r>
              <a:rPr lang="en-US" sz="1600" dirty="0">
                <a:latin typeface="Proxima Nova Rg" panose="02000506030000020004" pitchFamily="2" charset="0"/>
              </a:rPr>
              <a:t>Courtesy of Raspberry Pi Foundation</a:t>
            </a: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1D798A6E-B9C7-443E-AFEE-AEF94C029B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pic>
        <p:nvPicPr>
          <p:cNvPr id="8194" name="Picture 2" descr="screenshot">
            <a:extLst>
              <a:ext uri="{FF2B5EF4-FFF2-40B4-BE49-F238E27FC236}">
                <a16:creationId xmlns:a16="http://schemas.microsoft.com/office/drawing/2014/main" id="{4118E346-C1D9-4D09-9FD7-C58BD39A0C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071" y="2296285"/>
            <a:ext cx="4589522" cy="2907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74064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PROCEDURE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9422" y="1923350"/>
            <a:ext cx="6738184" cy="4125543"/>
          </a:xfrm>
        </p:spPr>
        <p:txBody>
          <a:bodyPr anchor="ctr"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Part 1: Testing the camera module</a:t>
            </a:r>
          </a:p>
          <a:p>
            <a:pPr marL="342900" indent="-342900" algn="l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Part 2: Color Detection using OpenCV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Section 1 – Importing necessary packages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Section 2 – Pi Camera Setup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Section 3 – Color Detection for ‘Red’ and ‘Green’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Section 4 – Servo Motor Control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12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6F083A7-7834-4450-9B5A-5D3AE0EC6FB5}"/>
              </a:ext>
            </a:extLst>
          </p:cNvPr>
          <p:cNvSpPr/>
          <p:nvPr/>
        </p:nvSpPr>
        <p:spPr>
          <a:xfrm>
            <a:off x="7205046" y="5682463"/>
            <a:ext cx="481584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11: Part 2 Workflow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ED98C336-1F8E-4541-B77A-507C5AB8B6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7707558C-3072-4830-832E-873D61F298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0435" y="1740192"/>
            <a:ext cx="3799455" cy="3914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0000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ASSIGNMENT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5218" y="1857604"/>
            <a:ext cx="10581564" cy="4125543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No lab report for lab 4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No presentation for lab 4</a:t>
            </a:r>
            <a:endParaRPr lang="en-US" sz="2400" dirty="0">
              <a:latin typeface="Proxima Nova Rg" panose="0200050603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13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DB232C76-D445-4977-B36D-26463AE68A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0074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CLOSING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5218" y="1884976"/>
            <a:ext cx="10581564" cy="4125543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Have each section of the code approved by a TA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Handle the camera module gently!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Cameras are sensitive to static. Earth yourself prior to handling the module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All students must attempt to complete the code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TAs are always available for assistance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14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DD9B2D84-E2D3-481C-B448-3AAC56A15D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2933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</p:spPr>
        <p:txBody>
          <a:bodyPr>
            <a:normAutofit/>
          </a:bodyPr>
          <a:lstStyle/>
          <a:p>
            <a:r>
              <a:rPr lang="en-US" dirty="0">
                <a:latin typeface="Gotham Medium" panose="02000603030000020004" pitchFamily="2" charset="0"/>
              </a:rPr>
              <a:t>QUESTIONS?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669971" y="3989354"/>
            <a:ext cx="285205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B74B6C16-92A9-4766-83FD-280F8CBB81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9268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NEXT STEPS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5218" y="1884976"/>
            <a:ext cx="10581564" cy="4125543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First mentor meeting!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Draft the Preliminary Design Investigation (PDI) report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Begin working on the Milestone 1 Presentation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Create a preliminary CAD drawing of the prototype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Create a preliminary flowchart of code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Finalize materials to be purchased and fabrication method(s)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15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DD9B2D84-E2D3-481C-B448-3AAC56A15D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9859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2073" y="2192373"/>
            <a:ext cx="9435151" cy="3556324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Objective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Background Information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Materials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Procedure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Assignment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Closing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931362" y="2599509"/>
            <a:ext cx="0" cy="2757045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345B15D-E77C-4394-A1CC-D56B8E5EDE4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</a:t>
            </a:r>
          </a:p>
        </p:txBody>
      </p:sp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06205441-04CB-4DD2-8345-06C6859EB3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D18C876-818A-4459-AD12-8BBF63A4F27E}"/>
              </a:ext>
            </a:extLst>
          </p:cNvPr>
          <p:cNvSpPr/>
          <p:nvPr/>
        </p:nvSpPr>
        <p:spPr>
          <a:xfrm>
            <a:off x="6390288" y="5176109"/>
            <a:ext cx="44369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1: Raspberry Pi (Left) and OpenCV (Right) Courtesy of Wikipedia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75185F60-8C59-4DF4-AEA1-2B9D296A1E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57" r="-6138"/>
          <a:stretch/>
        </p:blipFill>
        <p:spPr bwMode="auto">
          <a:xfrm>
            <a:off x="8398932" y="3190240"/>
            <a:ext cx="1901765" cy="1814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D918F6BD-42D1-4E03-B24D-428B836227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0540" y="2027556"/>
            <a:ext cx="2435365" cy="216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10EDD0BA-18E0-449C-996F-162E698FBD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OVERVIEW</a:t>
            </a:r>
          </a:p>
        </p:txBody>
      </p:sp>
    </p:spTree>
    <p:extLst>
      <p:ext uri="{BB962C8B-B14F-4D97-AF65-F5344CB8AC3E}">
        <p14:creationId xmlns:p14="http://schemas.microsoft.com/office/powerpoint/2010/main" val="1034745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OBJECTIVE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Explore the capabilities of the Raspberry Pi and Pi Camera Module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Develop a Python script for color detection using OpenCV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Control a servo motor with Raspberry Pi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90606C83-9E40-45DF-A669-D015A6176D2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311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8" y="1923350"/>
            <a:ext cx="7207532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Raspberry Pi</a:t>
            </a:r>
            <a:endParaRPr lang="en-US" dirty="0">
              <a:latin typeface="Proxima Nova Lt" panose="02000506030000020004" pitchFamily="50" charset="0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Credit card sized computer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Used for electronic projects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Runs on Raspberry Pi OS (a Debian-based operating system)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Has a CPU, GPU, and RAM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3</a:t>
            </a:r>
          </a:p>
        </p:txBody>
      </p:sp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id="{3A6FCEC3-70EF-403C-817D-656AB3AA89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669B062-2C0C-41F0-AC1B-34D6818621AF}"/>
              </a:ext>
            </a:extLst>
          </p:cNvPr>
          <p:cNvSpPr/>
          <p:nvPr/>
        </p:nvSpPr>
        <p:spPr>
          <a:xfrm>
            <a:off x="7948464" y="5176712"/>
            <a:ext cx="34246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2: Raspberry Pi 4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62E7E0D4-A779-45C6-A880-3FA68BFD09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0" t="7623" r="6886" b="11536"/>
          <a:stretch/>
        </p:blipFill>
        <p:spPr bwMode="auto">
          <a:xfrm>
            <a:off x="7794745" y="2688738"/>
            <a:ext cx="3732106" cy="2370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8678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8" y="1923350"/>
            <a:ext cx="5209399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Raspberry Pi 4 - Hardware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SD card slot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USB ports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Camera module port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Micro HDMI port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USB-C power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Audio jack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Ethernet port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4</a:t>
            </a:r>
          </a:p>
        </p:txBody>
      </p:sp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id="{3A6FCEC3-70EF-403C-817D-656AB3AA89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669B062-2C0C-41F0-AC1B-34D6818621AF}"/>
              </a:ext>
            </a:extLst>
          </p:cNvPr>
          <p:cNvSpPr/>
          <p:nvPr/>
        </p:nvSpPr>
        <p:spPr>
          <a:xfrm>
            <a:off x="6523187" y="5588911"/>
            <a:ext cx="42591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3: Raspberry Pi 4 Hardware Overview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2CC0981-9DB4-4E77-ABA2-FB18FE6EC0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950"/>
          <a:stretch/>
        </p:blipFill>
        <p:spPr bwMode="auto">
          <a:xfrm>
            <a:off x="5664554" y="1690056"/>
            <a:ext cx="6162675" cy="3790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2523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8" y="1923350"/>
            <a:ext cx="5209399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Raspberry Pi - Hardware</a:t>
            </a:r>
            <a:endParaRPr lang="en-US" dirty="0">
              <a:latin typeface="Proxima Nova Lt" panose="02000506030000020004" pitchFamily="50" charset="0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28 General Purpose Input/Output (GPIO) pins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4 Power pins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latin typeface="Proxima Nova Rg" panose="02000506030000020004" pitchFamily="2" charset="0"/>
              </a:rPr>
              <a:t>Two 3.3V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latin typeface="Proxima Nova Rg" panose="02000506030000020004" pitchFamily="2" charset="0"/>
              </a:rPr>
              <a:t>Two 5V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8 Ground pins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5</a:t>
            </a:r>
          </a:p>
        </p:txBody>
      </p:sp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id="{3A6FCEC3-70EF-403C-817D-656AB3AA89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669B062-2C0C-41F0-AC1B-34D6818621AF}"/>
              </a:ext>
            </a:extLst>
          </p:cNvPr>
          <p:cNvSpPr/>
          <p:nvPr/>
        </p:nvSpPr>
        <p:spPr>
          <a:xfrm>
            <a:off x="7217347" y="5502688"/>
            <a:ext cx="34246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4: Raspberry Pi GPIO Pinout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0705B81-6633-4EDE-808F-4004027200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1" t="5350" r="4349" b="5899"/>
          <a:stretch/>
        </p:blipFill>
        <p:spPr bwMode="auto">
          <a:xfrm>
            <a:off x="6163734" y="2391789"/>
            <a:ext cx="5531894" cy="3110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27065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8" y="1923350"/>
            <a:ext cx="7112705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Python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Text-based programming language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Syntax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latin typeface="Proxima Nova Rg" panose="02000506030000020004" pitchFamily="2" charset="0"/>
              </a:rPr>
              <a:t>No closing mark needed after each line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latin typeface="Proxima Nova Rg" panose="02000506030000020004" pitchFamily="2" charset="0"/>
              </a:rPr>
              <a:t>Comments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latin typeface="Proxima Nova Rg" panose="02000506030000020004" pitchFamily="2" charset="0"/>
              </a:rPr>
              <a:t>Line comments – begin with </a:t>
            </a:r>
            <a:r>
              <a:rPr lang="en-US" sz="2200" dirty="0">
                <a:solidFill>
                  <a:srgbClr val="FF0000"/>
                </a:solidFill>
                <a:latin typeface="Proxima Nova Rg" panose="02000506030000020004" pitchFamily="2" charset="0"/>
              </a:rPr>
              <a:t>#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latin typeface="Proxima Nova Rg" panose="02000506030000020004" pitchFamily="2" charset="0"/>
              </a:rPr>
              <a:t>Block comments – begin and end with </a:t>
            </a:r>
            <a:r>
              <a:rPr lang="en-US" sz="2200" dirty="0">
                <a:solidFill>
                  <a:srgbClr val="FF0000"/>
                </a:solidFill>
                <a:latin typeface="Proxima Nova Rg" panose="02000506030000020004" pitchFamily="2" charset="0"/>
              </a:rPr>
              <a:t>‘’’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6</a:t>
            </a:r>
          </a:p>
        </p:txBody>
      </p:sp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id="{3A6FCEC3-70EF-403C-817D-656AB3AA89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669B062-2C0C-41F0-AC1B-34D6818621AF}"/>
              </a:ext>
            </a:extLst>
          </p:cNvPr>
          <p:cNvSpPr/>
          <p:nvPr/>
        </p:nvSpPr>
        <p:spPr>
          <a:xfrm>
            <a:off x="7820173" y="4970983"/>
            <a:ext cx="34246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5: Line and Block Comments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EAB8A44B-1BEA-4074-A269-AC17EFAB15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9232" y="2793609"/>
            <a:ext cx="1706551" cy="2028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23909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8" y="1923350"/>
            <a:ext cx="7112705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Python – Loops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While loops</a:t>
            </a:r>
          </a:p>
          <a:p>
            <a:pPr marL="1257300" lvl="2" indent="-342900" algn="l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Proxima Nova Rg" panose="02000506030000020004" pitchFamily="2" charset="0"/>
              </a:rPr>
              <a:t>Executed so long as the condition is true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For loops</a:t>
            </a:r>
          </a:p>
          <a:p>
            <a:pPr marL="1257300" lvl="2" indent="-342900" algn="l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Proxima Nova Rg" panose="02000506030000020004" pitchFamily="2" charset="0"/>
              </a:rPr>
              <a:t>Iterates over a set sequence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Break statements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latin typeface="Proxima Nova Rg" panose="02000506030000020004" pitchFamily="2" charset="0"/>
              </a:rPr>
              <a:t>Used to break out of a loop at any time, regardless of the condition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7</a:t>
            </a:r>
          </a:p>
        </p:txBody>
      </p:sp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id="{3A6FCEC3-70EF-403C-817D-656AB3AA89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669B062-2C0C-41F0-AC1B-34D6818621AF}"/>
              </a:ext>
            </a:extLst>
          </p:cNvPr>
          <p:cNvSpPr/>
          <p:nvPr/>
        </p:nvSpPr>
        <p:spPr>
          <a:xfrm>
            <a:off x="7845043" y="5367576"/>
            <a:ext cx="34246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6: While and For Loops, and Break statements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28A70B25-70E3-471D-9AC1-4EEB1DD53C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0896" y="2147062"/>
            <a:ext cx="3302236" cy="2281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D3208503-8E8F-4614-AC24-25F93762A4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0896" y="4351795"/>
            <a:ext cx="2239335" cy="1015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63810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8" y="1923350"/>
            <a:ext cx="7112705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OpenCV – Computer Vision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Image and video processing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Object and Color Detection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Applications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latin typeface="Proxima Nova Rg" panose="02000506030000020004" pitchFamily="2" charset="0"/>
              </a:rPr>
              <a:t>Face recognition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latin typeface="Proxima Nova Rg" panose="02000506030000020004" pitchFamily="2" charset="0"/>
              </a:rPr>
              <a:t>Driverless car navigation</a:t>
            </a:r>
            <a:endParaRPr lang="en-US" sz="2600" dirty="0">
              <a:latin typeface="Proxima Nova Rg" panose="0200050603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8</a:t>
            </a:r>
          </a:p>
        </p:txBody>
      </p:sp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id="{3A6FCEC3-70EF-403C-817D-656AB3AA89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669B062-2C0C-41F0-AC1B-34D6818621AF}"/>
              </a:ext>
            </a:extLst>
          </p:cNvPr>
          <p:cNvSpPr/>
          <p:nvPr/>
        </p:nvSpPr>
        <p:spPr>
          <a:xfrm>
            <a:off x="7486057" y="5192918"/>
            <a:ext cx="34246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7: OpenCV Object Detection Courtesy of Great Learning</a:t>
            </a:r>
          </a:p>
        </p:txBody>
      </p:sp>
      <p:pic>
        <p:nvPicPr>
          <p:cNvPr id="2050" name="Picture 2" descr="Object detection">
            <a:extLst>
              <a:ext uri="{FF2B5EF4-FFF2-40B4-BE49-F238E27FC236}">
                <a16:creationId xmlns:a16="http://schemas.microsoft.com/office/drawing/2014/main" id="{8096CC23-5D22-4918-82E4-66C417A839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861" y="2540923"/>
            <a:ext cx="4514850" cy="253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43319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2639</TotalTime>
  <Words>608</Words>
  <Application>Microsoft Office PowerPoint</Application>
  <PresentationFormat>Widescreen</PresentationFormat>
  <Paragraphs>143</Paragraphs>
  <Slides>17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Calibri Light</vt:lpstr>
      <vt:lpstr>Arial</vt:lpstr>
      <vt:lpstr>Proxima Nova Rg</vt:lpstr>
      <vt:lpstr>Proxima Nova Lt</vt:lpstr>
      <vt:lpstr>Gotham Medium</vt:lpstr>
      <vt:lpstr>Calibri</vt:lpstr>
      <vt:lpstr>Office Theme</vt:lpstr>
      <vt:lpstr>Rapid Assembly &amp; Design (RAD) WORKSHOP</vt:lpstr>
      <vt:lpstr>OVERVIEW</vt:lpstr>
      <vt:lpstr>OBJECTIVE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MATERIALS</vt:lpstr>
      <vt:lpstr>PROCEDURE</vt:lpstr>
      <vt:lpstr>ASSIGNMENT</vt:lpstr>
      <vt:lpstr>CLOSING</vt:lpstr>
      <vt:lpstr>QUESTIONS?</vt:lpstr>
      <vt:lpstr>NEXT STEPS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 LINE TITLE</dc:title>
  <dc:creator>Diya</dc:creator>
  <cp:lastModifiedBy>kakkarbharti2002@gmail.com</cp:lastModifiedBy>
  <cp:revision>82</cp:revision>
  <dcterms:created xsi:type="dcterms:W3CDTF">2019-06-25T23:10:16Z</dcterms:created>
  <dcterms:modified xsi:type="dcterms:W3CDTF">2022-05-30T01:50:57Z</dcterms:modified>
</cp:coreProperties>
</file>