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86" r:id="rId5"/>
    <p:sldId id="290" r:id="rId6"/>
    <p:sldId id="289" r:id="rId7"/>
    <p:sldId id="291" r:id="rId8"/>
    <p:sldId id="292" r:id="rId9"/>
    <p:sldId id="293" r:id="rId10"/>
    <p:sldId id="298" r:id="rId11"/>
    <p:sldId id="300" r:id="rId12"/>
    <p:sldId id="268" r:id="rId13"/>
    <p:sldId id="288" r:id="rId14"/>
    <p:sldId id="279" r:id="rId15"/>
    <p:sldId id="281" r:id="rId16"/>
    <p:sldId id="264" r:id="rId17"/>
    <p:sldId id="30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tham Medium" pitchFamily="50" charset="0"/>
      <p:regular r:id="rId26"/>
      <p:italic r:id="rId27"/>
    </p:embeddedFont>
    <p:embeddedFont>
      <p:font typeface="Proxima Nova Lt" panose="02000506030000020004" charset="0"/>
      <p:regular r:id="rId28"/>
      <p:bold r:id="rId29"/>
    </p:embeddedFont>
    <p:embeddedFont>
      <p:font typeface="Proxima Nova Rg" panose="020005060300000200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B6944-8B76-413C-8BF5-5D69659DFE0F}" v="302" dt="2021-08-11T13:42:30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56"/>
  </p:normalViewPr>
  <p:slideViewPr>
    <p:cSldViewPr snapToGrid="0">
      <p:cViewPr varScale="1">
        <p:scale>
          <a:sx n="107" d="100"/>
          <a:sy n="107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9D28-71C9-41B1-BE22-17DE92E7665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30D42-8FF6-4B0E-A5F0-3E1BB30B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something about versus an Arduino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info: </a:t>
            </a:r>
            <a:r>
              <a:rPr lang="en-US" strike="sngStrike" dirty="0"/>
              <a:t>The Pi, hardware of the pi, Python</a:t>
            </a:r>
            <a:r>
              <a:rPr lang="en-US" dirty="0"/>
              <a:t>, </a:t>
            </a:r>
            <a:r>
              <a:rPr lang="en-US" strike="sngStrike" dirty="0"/>
              <a:t>OpenCV</a:t>
            </a:r>
            <a:r>
              <a:rPr lang="en-US" dirty="0"/>
              <a:t>, </a:t>
            </a:r>
            <a:r>
              <a:rPr lang="en-US" strike="sngStrike" dirty="0"/>
              <a:t>NumPy,</a:t>
            </a:r>
            <a:r>
              <a:rPr lang="en-US" dirty="0"/>
              <a:t> camera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2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0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30D42-8FF6-4B0E-A5F0-3E1BB30B2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Rapid Assembly &amp; Design (RAD)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4B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Pi Camera Module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capture still images and HD videos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Ribbon cable attaches to the 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Controlled with Python code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PiCamera Library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722165" y="5240203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Raspberry Pi with Camera Module Courtesy of Raspberry Pi Foundation</a:t>
            </a:r>
          </a:p>
        </p:txBody>
      </p:sp>
      <p:pic>
        <p:nvPicPr>
          <p:cNvPr id="14" name="Picture 2" descr="Raspberry Pi with Camera Module attached">
            <a:extLst>
              <a:ext uri="{FF2B5EF4-FFF2-40B4-BE49-F238E27FC236}">
                <a16:creationId xmlns:a16="http://schemas.microsoft.com/office/drawing/2014/main" id="{E19BAEA0-B4F1-49EC-AF55-2E8761A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51" y="2046622"/>
            <a:ext cx="3930370" cy="3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9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668598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Servo Motors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Continuous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Shaft spins continuously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control over speed &amp; direction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Positional Rotation Servo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Can be written to a specific angle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Range of rotation - 180°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2" charset="0"/>
              </a:rPr>
              <a:t>Definite position 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54906" y="4743785"/>
            <a:ext cx="4183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Positional vs. Continuous Servo Motors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71F87A-EF2B-4BC8-98DD-F26BC7B24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7" b="32139"/>
          <a:stretch/>
        </p:blipFill>
        <p:spPr bwMode="auto">
          <a:xfrm>
            <a:off x="7223102" y="2263040"/>
            <a:ext cx="4500291" cy="2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597262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with SD card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Raspberry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Monitor with Micro HDMI to HDMI Cable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Keyboard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USB Mouse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Power Supply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Continuous Servo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833658" y="5437746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Raspberry Pi Setup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Raspberry Pi Foundation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8194" name="Picture 2" descr="screenshot">
            <a:extLst>
              <a:ext uri="{FF2B5EF4-FFF2-40B4-BE49-F238E27FC236}">
                <a16:creationId xmlns:a16="http://schemas.microsoft.com/office/drawing/2014/main" id="{4118E346-C1D9-4D09-9FD7-C58BD39A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71" y="2296285"/>
            <a:ext cx="4589522" cy="29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 Testing the camera module</a:t>
            </a:r>
          </a:p>
          <a:p>
            <a:pPr marL="34290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 Color Detection using OpenCV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1 – Importing necessary packages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2 – Pi Camera Setup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3 – Color Detection for ‘Red’ and ‘Green’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Section 4 – Servo Motor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05046" y="568246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Part 2 Workflow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707558C-3072-4830-832E-873D61F2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435" y="1740192"/>
            <a:ext cx="3799455" cy="39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57604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lab report for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presentation for lab 4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each section of the code approved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Handle the camera module gently!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Cameras are sensitive to static. Earth yourself prior to handling the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complete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First mentor meeting!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Draft the Preliminary Design Investigation (PDI)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Begin working on the Milestone 1 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CAD drawing of the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a preliminary flowchart of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Finalize materials to be purchased and fabrication method(s)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18C876-818A-4459-AD12-8BBF63A4F27E}"/>
              </a:ext>
            </a:extLst>
          </p:cNvPr>
          <p:cNvSpPr/>
          <p:nvPr/>
        </p:nvSpPr>
        <p:spPr>
          <a:xfrm>
            <a:off x="6390288" y="5176109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Raspberry Pi (Left) and OpenCV (Right) Courtesy of Wikipedia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185F60-8C59-4DF4-AEA1-2B9D296A1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7" r="-6138"/>
          <a:stretch/>
        </p:blipFill>
        <p:spPr bwMode="auto">
          <a:xfrm>
            <a:off x="8398932" y="3190240"/>
            <a:ext cx="1901765" cy="18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918F6BD-42D1-4E03-B24D-428B83622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40" y="2027556"/>
            <a:ext cx="2435365" cy="21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0EDD0BA-18E0-449C-996F-162E698FB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the capabilities of the Raspberry Pi and Pi Camera Module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Develop a Python script for color detection using OpenCV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Control a servo motor with Raspberry Pi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Credit card sized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electronic projects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Runs on Raspberry Pi OS (a Debian-based operating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Has a CPU, GPU, and 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948464" y="5176712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Raspberry Pi 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2E7E0D4-A779-45C6-A880-3FA68BFD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7623" r="6886" b="11536"/>
          <a:stretch/>
        </p:blipFill>
        <p:spPr bwMode="auto">
          <a:xfrm>
            <a:off x="7794745" y="2688738"/>
            <a:ext cx="3732106" cy="237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4 - Hardware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SD card slot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 ports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Camera module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 HDMI 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USB-C power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Audio jack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Ethernet 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6523187" y="5588911"/>
            <a:ext cx="425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Raspberry Pi 4 Hardware Overview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CC0981-9DB4-4E77-ABA2-FB18FE6E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 bwMode="auto">
          <a:xfrm>
            <a:off x="5664554" y="1690056"/>
            <a:ext cx="6162675" cy="379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093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Raspberry Pi - Hardware</a:t>
            </a: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28 General Purpose Input/Output (GPIO) pins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4 Power pins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3.3V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Two 5V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8 Ground pins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217347" y="5502688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Raspberry Pi GPIO Pinout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05B81-6633-4EDE-808F-400402720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5350" r="4349" b="5899"/>
          <a:stretch/>
        </p:blipFill>
        <p:spPr bwMode="auto">
          <a:xfrm>
            <a:off x="6163734" y="2391789"/>
            <a:ext cx="5531894" cy="31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0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Text-based programming language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Syntax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No closing mark needed after each 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Comments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Line comments – begin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#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Block comments – begin and end with </a:t>
            </a:r>
            <a:r>
              <a:rPr lang="en-US" sz="2200" dirty="0">
                <a:solidFill>
                  <a:srgbClr val="FF0000"/>
                </a:solidFill>
                <a:latin typeface="Proxima Nova Rg" panose="02000506030000020004" pitchFamily="2" charset="0"/>
              </a:rPr>
              <a:t>‘’’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20173" y="4970983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Line and Block Comments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B8A44B-1BEA-4074-A269-AC17EFAB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32" y="2793609"/>
            <a:ext cx="1706551" cy="202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Python – Loops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While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Executed so long as the condition is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For loops</a:t>
            </a:r>
          </a:p>
          <a:p>
            <a:pPr marL="1257300" lvl="2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Iterates over a set sequence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Break statements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Used to break out of a loop at any time, regardless of the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845043" y="5367576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While and For Loops, and Break statements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A70B25-70E3-471D-9AC1-4EEB1DD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2147062"/>
            <a:ext cx="3302236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208503-8E8F-4614-AC24-25F93762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96" y="4351795"/>
            <a:ext cx="2239335" cy="10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12705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OpenCV – Computer Vision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Image and video processing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 and Color Detection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Applications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Face recognition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Proxima Nova Rg" panose="02000506030000020004" pitchFamily="2" charset="0"/>
              </a:rPr>
              <a:t>Driverless car navigation</a:t>
            </a:r>
            <a:endParaRPr lang="en-US" sz="26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69B062-2C0C-41F0-AC1B-34D6818621AF}"/>
              </a:ext>
            </a:extLst>
          </p:cNvPr>
          <p:cNvSpPr/>
          <p:nvPr/>
        </p:nvSpPr>
        <p:spPr>
          <a:xfrm>
            <a:off x="7486057" y="5192918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OpenCV Object Detection Courtesy of Great Learning</a:t>
            </a:r>
          </a:p>
        </p:txBody>
      </p:sp>
      <p:pic>
        <p:nvPicPr>
          <p:cNvPr id="2050" name="Picture 2" descr="Object detection">
            <a:extLst>
              <a:ext uri="{FF2B5EF4-FFF2-40B4-BE49-F238E27FC236}">
                <a16:creationId xmlns:a16="http://schemas.microsoft.com/office/drawing/2014/main" id="{8096CC23-5D22-4918-82E4-66C417A8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1" y="2540923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3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608</Words>
  <Application>Microsoft Office PowerPoint</Application>
  <PresentationFormat>Widescreen</PresentationFormat>
  <Paragraphs>143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Proxima Nova Rg</vt:lpstr>
      <vt:lpstr>Arial</vt:lpstr>
      <vt:lpstr>Proxima Nova Lt</vt:lpstr>
      <vt:lpstr>Calibri Light</vt:lpstr>
      <vt:lpstr>Gotham Medium</vt:lpstr>
      <vt:lpstr>Calibri</vt:lpstr>
      <vt:lpstr>Office Theme</vt:lpstr>
      <vt:lpstr>Rapid Assembly &amp; Design (RAD)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QUESTIONS?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Hannah Becker</cp:lastModifiedBy>
  <cp:revision>83</cp:revision>
  <dcterms:created xsi:type="dcterms:W3CDTF">2019-06-25T23:10:16Z</dcterms:created>
  <dcterms:modified xsi:type="dcterms:W3CDTF">2022-08-19T16:37:44Z</dcterms:modified>
</cp:coreProperties>
</file>