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69" r:id="rId7"/>
    <p:sldId id="270" r:id="rId8"/>
    <p:sldId id="271" r:id="rId9"/>
    <p:sldId id="266" r:id="rId10"/>
    <p:sldId id="273" r:id="rId11"/>
    <p:sldId id="274" r:id="rId12"/>
    <p:sldId id="268" r:id="rId13"/>
    <p:sldId id="276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otham Medium" panose="02000604030000020004" pitchFamily="50" charset="0"/>
      <p:regular r:id="rId22"/>
      <p:italic r:id="rId23"/>
    </p:embeddedFont>
    <p:embeddedFont>
      <p:font typeface="Proxima Nova Lt" panose="02000506030000020004" pitchFamily="50" charset="0"/>
      <p:bold r:id="rId24"/>
    </p:embeddedFont>
    <p:embeddedFont>
      <p:font typeface="Proxima Nova Rg" panose="02000506030000020004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9/97/Report_Template.pdf" TargetMode="External"/><Relationship Id="rId2" Type="http://schemas.openxmlformats.org/officeDocument/2006/relationships/hyperlink" Target="https://manual.eg.poly.edu/images/7/76/Presentation_Templat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thingiverse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manual.eg.poly.edu/images/c/ce/Excel_Template.xls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1A &amp; 1C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Recreate the </a:t>
            </a:r>
            <a:r>
              <a:rPr lang="en-US" sz="2400" dirty="0">
                <a:latin typeface="Proxima Nova Rg" panose="02000506030000020004" pitchFamily="2" charset="0"/>
                <a:hlinkClick r:id="rId2"/>
              </a:rPr>
              <a:t>Lab Presentation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Recreate the </a:t>
            </a:r>
            <a:r>
              <a:rPr lang="en-US" sz="2400" dirty="0">
                <a:latin typeface="Proxima Nova Rg" panose="02000506030000020004" pitchFamily="2" charset="0"/>
                <a:hlinkClick r:id="rId3"/>
              </a:rPr>
              <a:t>Lab Report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Match the given templates accurately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Attention to detail is a critical skill for engineers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6557291" y="568594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Lab Report Template to Recreate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A7E79-8928-492D-A784-F0355A2DB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03" y="2080731"/>
            <a:ext cx="2657544" cy="343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1C – Introduction to 3D 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 the manual tutorial to create an NYU keychain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STL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Setup the keychain model to be 3D printed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GCODE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time permits, explore </a:t>
            </a:r>
            <a:r>
              <a:rPr lang="en-US" dirty="0">
                <a:latin typeface="Proxima Nova Rg" panose="02000506030000020004" pitchFamily="2" charset="0"/>
                <a:hlinkClick r:id="rId2"/>
              </a:rPr>
              <a:t>Thingiverse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19476" y="4723519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NYU Keychain to Design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E35C3D-4089-4040-83A0-106BAD688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815" r="97" b="6725"/>
          <a:stretch/>
        </p:blipFill>
        <p:spPr>
          <a:xfrm>
            <a:off x="7692216" y="2932960"/>
            <a:ext cx="3870362" cy="17905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There </a:t>
            </a:r>
            <a:r>
              <a:rPr lang="en-US" sz="2400" dirty="0">
                <a:latin typeface="Proxima Nova Lt" panose="02000506030000020004" pitchFamily="50" charset="0"/>
              </a:rPr>
              <a:t>will</a:t>
            </a:r>
            <a:r>
              <a:rPr lang="en-US" sz="2400" dirty="0">
                <a:latin typeface="Proxima Nova Rg" panose="02000506030000020004" pitchFamily="2" charset="0"/>
              </a:rPr>
              <a:t> be a lab report for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1C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 </a:t>
            </a:r>
            <a:r>
              <a:rPr lang="en-US" dirty="0">
                <a:latin typeface="Proxima Nova Lt" panose="02000506030000020004" pitchFamily="50" charset="0"/>
              </a:rPr>
              <a:t>GCODE </a:t>
            </a:r>
            <a:r>
              <a:rPr lang="en-US" dirty="0">
                <a:latin typeface="Proxima Nova Rg" panose="02000506030000020004" pitchFamily="2" charset="0"/>
              </a:rPr>
              <a:t>file on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and paste all figures and tables as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a GCODE file to the EG1003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submit Word, PowerPoint, or Excel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EG1003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738404B-B916-4CFF-8263-A681395CD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2465975"/>
            <a:ext cx="5578295" cy="30350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Courtesy of Autodesk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Fusion 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CCC8562-69C5-4956-A98A-2A05D6470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65" y="3676626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</a:t>
            </a:r>
          </a:p>
        </p:txBody>
      </p:sp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6272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Fusion 3</a:t>
            </a:r>
            <a:r>
              <a:rPr lang="en-US" dirty="0">
                <a:latin typeface="Proxima Nova Lt" panose="02000506030000020004" pitchFamily="50" charset="0"/>
              </a:rPr>
              <a:t>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Computer-aided design (CAD)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3D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Also used for CAM, rendering, simulation,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3D printing </a:t>
            </a:r>
            <a:r>
              <a:rPr lang="en-US" dirty="0">
                <a:latin typeface="Proxima Nova Rg" panose="02000506030000020004" pitchFamily="2" charset="0"/>
              </a:rPr>
              <a:t>– allows for rapid prototyping and onsite manufacturing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 printing preparation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472708" y="5240143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Fusion 360 (Left) and </a:t>
            </a:r>
            <a:r>
              <a:rPr lang="en-US" sz="1600" dirty="0" err="1">
                <a:latin typeface="Proxima Nova Rg" panose="02000506030000020004" pitchFamily="2" charset="0"/>
              </a:rPr>
              <a:t>Cura</a:t>
            </a:r>
            <a:r>
              <a:rPr lang="en-US" sz="1600" dirty="0">
                <a:latin typeface="Proxima Nova Rg" panose="02000506030000020004" pitchFamily="2" charset="0"/>
              </a:rPr>
              <a:t> (Right) Courtesy of AppRecs and Wikipedia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F486A69-6131-4D67-A879-477F30A788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1663"/>
          <a:stretch/>
        </p:blipFill>
        <p:spPr>
          <a:xfrm>
            <a:off x="9624959" y="3559521"/>
            <a:ext cx="2113378" cy="157428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367641B-2997-491C-8B5F-893E80BE3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88" y="2380384"/>
            <a:ext cx="1574288" cy="15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FUSION 360 AND CURA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918754" y="5500428"/>
            <a:ext cx="10354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Examples of Fusion 360 (Left) and </a:t>
            </a:r>
            <a:r>
              <a:rPr lang="en-US" sz="1600" dirty="0" err="1">
                <a:latin typeface="Proxima Nova Rg" panose="02000506030000020004" pitchFamily="2" charset="0"/>
              </a:rPr>
              <a:t>Cura</a:t>
            </a:r>
            <a:r>
              <a:rPr lang="en-US" sz="1600" dirty="0">
                <a:latin typeface="Proxima Nova Rg" panose="02000506030000020004" pitchFamily="2" charset="0"/>
              </a:rPr>
              <a:t> (Right) Courtesy of </a:t>
            </a:r>
            <a:r>
              <a:rPr lang="en-US" sz="1600" dirty="0" err="1">
                <a:latin typeface="Proxima Nova Rg" panose="02000506030000020004" pitchFamily="2" charset="0"/>
              </a:rPr>
              <a:t>FabCafe</a:t>
            </a:r>
            <a:r>
              <a:rPr lang="en-US" sz="1600" dirty="0">
                <a:latin typeface="Proxima Nova Rg" panose="02000506030000020004" pitchFamily="2" charset="0"/>
              </a:rPr>
              <a:t> and </a:t>
            </a:r>
            <a:r>
              <a:rPr lang="en-US" sz="1600" dirty="0" err="1">
                <a:latin typeface="Proxima Nova Rg" panose="02000506030000020004" pitchFamily="2" charset="0"/>
              </a:rPr>
              <a:t>Ultimaker</a:t>
            </a:r>
            <a:r>
              <a:rPr lang="en-US" sz="1600" dirty="0">
                <a:latin typeface="Proxima Nova Rg" panose="02000506030000020004" pitchFamily="2" charset="0"/>
              </a:rPr>
              <a:t>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909FCC1-8037-4F48-9CF3-D3434491B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25" y="2126292"/>
            <a:ext cx="5371902" cy="3367769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53AA787-B9AA-49F7-AE9A-AAEB33FB1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3" y="2132660"/>
            <a:ext cx="5987143" cy="3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6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7713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Open premade </a:t>
            </a:r>
            <a:r>
              <a:rPr lang="en-US" sz="2400" dirty="0">
                <a:latin typeface="Proxima Nova Rg" panose="02000506030000020004" pitchFamily="2" charset="0"/>
                <a:hlinkClick r:id="rId2"/>
              </a:rPr>
              <a:t>Microsoft Excel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 and graph based on the Ideal Gas Law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in highlighted cells with correct values using equations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Plot volume vs.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FB921-F20C-4C5E-B675-167100D0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111" y="2079006"/>
            <a:ext cx="4122865" cy="3325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6557291" y="5401718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Microsoft Excel Template to Fill</a:t>
            </a:r>
          </a:p>
        </p:txBody>
      </p:sp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480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Proxima Nova Rg</vt:lpstr>
      <vt:lpstr>Proxima Nova Lt</vt:lpstr>
      <vt:lpstr>Calibri</vt:lpstr>
      <vt:lpstr>Calibri Light</vt:lpstr>
      <vt:lpstr>Gotham Medium</vt:lpstr>
      <vt:lpstr>Arial</vt:lpstr>
      <vt:lpstr>Office Theme</vt:lpstr>
      <vt:lpstr>SOFTWARE FOR  ENGINEERS</vt:lpstr>
      <vt:lpstr>OVERVIEW</vt:lpstr>
      <vt:lpstr>OBJECTIVE</vt:lpstr>
      <vt:lpstr>BACKGROUND</vt:lpstr>
      <vt:lpstr>WORD AND POWERPOINT</vt:lpstr>
      <vt:lpstr>EXCEL</vt:lpstr>
      <vt:lpstr>BACKGROUND</vt:lpstr>
      <vt:lpstr>FUSION 360 AND CURA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55</cp:revision>
  <dcterms:created xsi:type="dcterms:W3CDTF">2019-06-25T23:10:16Z</dcterms:created>
  <dcterms:modified xsi:type="dcterms:W3CDTF">2020-07-03T18:39:35Z</dcterms:modified>
</cp:coreProperties>
</file>