
<file path=[Content_Types].xml><?xml version="1.0" encoding="utf-8"?>
<Types xmlns="http://schemas.openxmlformats.org/package/2006/content-types">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 id="2147483660" r:id="rId2"/>
  </p:sldMasterIdLst>
  <p:notesMasterIdLst>
    <p:notesMasterId r:id="rId13"/>
  </p:notesMasterIdLst>
  <p:sldIdLst>
    <p:sldId id="298" r:id="rId3"/>
    <p:sldId id="258" r:id="rId4"/>
    <p:sldId id="318" r:id="rId5"/>
    <p:sldId id="320" r:id="rId6"/>
    <p:sldId id="328" r:id="rId7"/>
    <p:sldId id="299" r:id="rId8"/>
    <p:sldId id="327" r:id="rId9"/>
    <p:sldId id="330" r:id="rId10"/>
    <p:sldId id="331" r:id="rId11"/>
    <p:sldId id="317" r:id="rId12"/>
  </p:sldIdLst>
  <p:sldSz cx="12192000" cy="6858000"/>
  <p:notesSz cx="6858000" cy="9144000"/>
  <p:embeddedFontLst>
    <p:embeddedFont>
      <p:font typeface="Gotham Medium" pitchFamily="2" charset="0"/>
      <p:regular r:id="rId14"/>
      <p:italic r:id="rId15"/>
    </p:embeddedFont>
    <p:embeddedFont>
      <p:font typeface="Proxima Nova Lt" panose="02000506030000020004" pitchFamily="2" charset="0"/>
      <p:regular r:id="rId16"/>
      <p:bold r:id="rId17"/>
      <p:italic r:id="rId18"/>
      <p:boldItalic r:id="rId19"/>
    </p:embeddedFont>
    <p:embeddedFont>
      <p:font typeface="Proxima Nova Rg" panose="02000506030000020004" pitchFamily="2" charset="77"/>
      <p:regular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068C"/>
    <a:srgbClr val="70AD47"/>
    <a:srgbClr val="ED7D31"/>
    <a:srgbClr val="A89AD3"/>
    <a:srgbClr val="C9AB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61" autoAdjust="0"/>
    <p:restoredTop sz="94649"/>
  </p:normalViewPr>
  <p:slideViewPr>
    <p:cSldViewPr snapToGrid="0">
      <p:cViewPr varScale="1">
        <p:scale>
          <a:sx n="102" d="100"/>
          <a:sy n="102" d="100"/>
        </p:scale>
        <p:origin x="84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751496-A2C9-9E4B-A455-44F0A049C932}" type="datetimeFigureOut">
              <a:rPr lang="en-US" smtClean="0"/>
              <a:t>2/15/24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0E5E07-5C7E-3546-9E90-84F08637D3E3}" type="slidenum">
              <a:rPr lang="en-US" smtClean="0"/>
              <a:t>‹#›</a:t>
            </a:fld>
            <a:endParaRPr lang="en-US"/>
          </a:p>
        </p:txBody>
      </p:sp>
    </p:spTree>
    <p:extLst>
      <p:ext uri="{BB962C8B-B14F-4D97-AF65-F5344CB8AC3E}">
        <p14:creationId xmlns:p14="http://schemas.microsoft.com/office/powerpoint/2010/main" val="95487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very basic foundation of software engineering utilizes logical algorithms which can be easy modeled using a flow chart  -- like this one. It shows the logical process of repairing a broken lamp. A series of questions is shown in sequence whose answers determine an outcome or lead to another question. </a:t>
            </a:r>
          </a:p>
        </p:txBody>
      </p:sp>
      <p:sp>
        <p:nvSpPr>
          <p:cNvPr id="4" name="Slide Number Placeholder 3"/>
          <p:cNvSpPr>
            <a:spLocks noGrp="1"/>
          </p:cNvSpPr>
          <p:nvPr>
            <p:ph type="sldNum" sz="quarter" idx="5"/>
          </p:nvPr>
        </p:nvSpPr>
        <p:spPr/>
        <p:txBody>
          <a:bodyPr/>
          <a:lstStyle/>
          <a:p>
            <a:fld id="{9F0E5E07-5C7E-3546-9E90-84F08637D3E3}" type="slidenum">
              <a:rPr lang="en-US" smtClean="0"/>
              <a:t>4</a:t>
            </a:fld>
            <a:endParaRPr lang="en-US"/>
          </a:p>
        </p:txBody>
      </p:sp>
    </p:spTree>
    <p:extLst>
      <p:ext uri="{BB962C8B-B14F-4D97-AF65-F5344CB8AC3E}">
        <p14:creationId xmlns:p14="http://schemas.microsoft.com/office/powerpoint/2010/main" val="941445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creating electronic protypes it is important to consider the computing power and the needed functionality the prototype. The NYU Virtual computer lab is an easy way for all NYU students to gain access to NYU’s software licenses without installing an application. High performance computing at NYU is used by faculty members to aid in research and class instruction. </a:t>
            </a:r>
          </a:p>
        </p:txBody>
      </p:sp>
      <p:sp>
        <p:nvSpPr>
          <p:cNvPr id="4" name="Slide Number Placeholder 3"/>
          <p:cNvSpPr>
            <a:spLocks noGrp="1"/>
          </p:cNvSpPr>
          <p:nvPr>
            <p:ph type="sldNum" sz="quarter" idx="5"/>
          </p:nvPr>
        </p:nvSpPr>
        <p:spPr/>
        <p:txBody>
          <a:bodyPr/>
          <a:lstStyle/>
          <a:p>
            <a:fld id="{9F0E5E07-5C7E-3546-9E90-84F08637D3E3}" type="slidenum">
              <a:rPr lang="en-US" smtClean="0"/>
              <a:t>5</a:t>
            </a:fld>
            <a:endParaRPr lang="en-US"/>
          </a:p>
        </p:txBody>
      </p:sp>
    </p:spTree>
    <p:extLst>
      <p:ext uri="{BB962C8B-B14F-4D97-AF65-F5344CB8AC3E}">
        <p14:creationId xmlns:p14="http://schemas.microsoft.com/office/powerpoint/2010/main" val="2214672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play video. You must enable content when opening the presentation in order for the video to work. Here’s the link for the </a:t>
            </a:r>
            <a:r>
              <a:rPr lang="en-US" dirty="0" err="1"/>
              <a:t>youtube</a:t>
            </a:r>
            <a:r>
              <a:rPr lang="en-US" dirty="0"/>
              <a:t> video if the video does</a:t>
            </a:r>
            <a:r>
              <a:rPr lang="en-US" baseline="0" dirty="0"/>
              <a:t> </a:t>
            </a:r>
            <a:r>
              <a:rPr lang="en-US" baseline="0"/>
              <a:t>not play here: https://youtu.be/Oo5rmXL-eS0</a:t>
            </a:r>
            <a:endParaRPr lang="en-US" dirty="0"/>
          </a:p>
        </p:txBody>
      </p:sp>
      <p:sp>
        <p:nvSpPr>
          <p:cNvPr id="4" name="Slide Number Placeholder 3"/>
          <p:cNvSpPr>
            <a:spLocks noGrp="1"/>
          </p:cNvSpPr>
          <p:nvPr>
            <p:ph type="sldNum" sz="quarter" idx="5"/>
          </p:nvPr>
        </p:nvSpPr>
        <p:spPr/>
        <p:txBody>
          <a:bodyPr/>
          <a:lstStyle/>
          <a:p>
            <a:fld id="{9F0E5E07-5C7E-3546-9E90-84F08637D3E3}" type="slidenum">
              <a:rPr lang="en-US" smtClean="0"/>
              <a:t>7</a:t>
            </a:fld>
            <a:endParaRPr lang="en-US"/>
          </a:p>
        </p:txBody>
      </p:sp>
    </p:spTree>
    <p:extLst>
      <p:ext uri="{BB962C8B-B14F-4D97-AF65-F5344CB8AC3E}">
        <p14:creationId xmlns:p14="http://schemas.microsoft.com/office/powerpoint/2010/main" val="33839962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very basic foundation of software engineering utilizes logical algorithms which can be easy modeled using a flow chart  -- like this one. It shows the logical process of repairing a broken lamp. A series of questions is shown in sequence whose answers determine an outcome or lead to another question. </a:t>
            </a:r>
          </a:p>
        </p:txBody>
      </p:sp>
      <p:sp>
        <p:nvSpPr>
          <p:cNvPr id="4" name="Slide Number Placeholder 3"/>
          <p:cNvSpPr>
            <a:spLocks noGrp="1"/>
          </p:cNvSpPr>
          <p:nvPr>
            <p:ph type="sldNum" sz="quarter" idx="5"/>
          </p:nvPr>
        </p:nvSpPr>
        <p:spPr/>
        <p:txBody>
          <a:bodyPr/>
          <a:lstStyle/>
          <a:p>
            <a:fld id="{9F0E5E07-5C7E-3546-9E90-84F08637D3E3}" type="slidenum">
              <a:rPr lang="en-US" smtClean="0"/>
              <a:t>9</a:t>
            </a:fld>
            <a:endParaRPr lang="en-US"/>
          </a:p>
        </p:txBody>
      </p:sp>
    </p:spTree>
    <p:extLst>
      <p:ext uri="{BB962C8B-B14F-4D97-AF65-F5344CB8AC3E}">
        <p14:creationId xmlns:p14="http://schemas.microsoft.com/office/powerpoint/2010/main" val="4837013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DDDCB-D232-4F83-BAB3-08983185F7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F5EBA33-536B-4743-88B2-7F4A42A148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9A0289-62B1-452B-B6B4-C7F4D7A8E914}"/>
              </a:ext>
            </a:extLst>
          </p:cNvPr>
          <p:cNvSpPr>
            <a:spLocks noGrp="1"/>
          </p:cNvSpPr>
          <p:nvPr>
            <p:ph type="dt" sz="half" idx="10"/>
          </p:nvPr>
        </p:nvSpPr>
        <p:spPr/>
        <p:txBody>
          <a:bodyPr/>
          <a:lstStyle/>
          <a:p>
            <a:fld id="{6D3D9E1E-6E84-B340-91C9-AF6614030D5C}" type="datetime1">
              <a:rPr lang="en-US" smtClean="0"/>
              <a:t>2/15/24</a:t>
            </a:fld>
            <a:endParaRPr lang="en-US"/>
          </a:p>
        </p:txBody>
      </p:sp>
      <p:sp>
        <p:nvSpPr>
          <p:cNvPr id="5" name="Footer Placeholder 4">
            <a:extLst>
              <a:ext uri="{FF2B5EF4-FFF2-40B4-BE49-F238E27FC236}">
                <a16:creationId xmlns:a16="http://schemas.microsoft.com/office/drawing/2014/main" id="{A9C0B67A-E348-4499-8F21-0B6E20E34E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9D4D05-4031-4BCC-A37B-3632026CAB00}"/>
              </a:ext>
            </a:extLst>
          </p:cNvPr>
          <p:cNvSpPr>
            <a:spLocks noGrp="1"/>
          </p:cNvSpPr>
          <p:nvPr>
            <p:ph type="sldNum" sz="quarter" idx="12"/>
          </p:nvPr>
        </p:nvSpPr>
        <p:spPr/>
        <p:txBody>
          <a:bodyPr/>
          <a:lstStyle>
            <a:lvl1pPr>
              <a:defRPr sz="1800" b="0" i="0">
                <a:solidFill>
                  <a:schemeClr val="bg1"/>
                </a:solidFill>
                <a:latin typeface="Proxima Nova Lt" panose="02000506030000020004" pitchFamily="2" charset="77"/>
              </a:defRPr>
            </a:lvl1pPr>
          </a:lstStyle>
          <a:p>
            <a:fld id="{60A1212D-38B2-4DEE-B25F-5C96C2761F56}" type="slidenum">
              <a:rPr lang="en-US" smtClean="0"/>
              <a:pPr/>
              <a:t>‹#›</a:t>
            </a:fld>
            <a:endParaRPr lang="en-US" dirty="0"/>
          </a:p>
        </p:txBody>
      </p:sp>
    </p:spTree>
    <p:extLst>
      <p:ext uri="{BB962C8B-B14F-4D97-AF65-F5344CB8AC3E}">
        <p14:creationId xmlns:p14="http://schemas.microsoft.com/office/powerpoint/2010/main" val="4039990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E9FEE-29A2-4AB8-AAAE-B9E3DC61CE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85D904-FAA6-4629-A2F6-6972D51B8F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A137BF-5EA8-49BC-AC3F-87896B0005F7}"/>
              </a:ext>
            </a:extLst>
          </p:cNvPr>
          <p:cNvSpPr>
            <a:spLocks noGrp="1"/>
          </p:cNvSpPr>
          <p:nvPr>
            <p:ph type="dt" sz="half" idx="10"/>
          </p:nvPr>
        </p:nvSpPr>
        <p:spPr/>
        <p:txBody>
          <a:bodyPr/>
          <a:lstStyle/>
          <a:p>
            <a:fld id="{84B48C13-B1FF-3F40-9FCF-988778AE23B3}" type="datetime1">
              <a:rPr lang="en-US" smtClean="0"/>
              <a:t>2/15/24</a:t>
            </a:fld>
            <a:endParaRPr lang="en-US"/>
          </a:p>
        </p:txBody>
      </p:sp>
      <p:sp>
        <p:nvSpPr>
          <p:cNvPr id="5" name="Footer Placeholder 4">
            <a:extLst>
              <a:ext uri="{FF2B5EF4-FFF2-40B4-BE49-F238E27FC236}">
                <a16:creationId xmlns:a16="http://schemas.microsoft.com/office/drawing/2014/main" id="{69DBB771-2664-4844-8B81-A231D2BBCA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9B07D2-50E8-419E-B2BD-CE66FEEBF14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534870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AD8DFD-763F-424D-8F8E-DEEDAC67ED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5362FD-6D19-4A30-ABCE-7C84BF4868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E4538-5C45-4EF7-B87B-AA6826A6DECA}"/>
              </a:ext>
            </a:extLst>
          </p:cNvPr>
          <p:cNvSpPr>
            <a:spLocks noGrp="1"/>
          </p:cNvSpPr>
          <p:nvPr>
            <p:ph type="dt" sz="half" idx="10"/>
          </p:nvPr>
        </p:nvSpPr>
        <p:spPr/>
        <p:txBody>
          <a:bodyPr/>
          <a:lstStyle/>
          <a:p>
            <a:fld id="{B480AE01-D21B-AE49-B36A-67D47A7FD6D3}" type="datetime1">
              <a:rPr lang="en-US" smtClean="0"/>
              <a:t>2/15/24</a:t>
            </a:fld>
            <a:endParaRPr lang="en-US"/>
          </a:p>
        </p:txBody>
      </p:sp>
      <p:sp>
        <p:nvSpPr>
          <p:cNvPr id="5" name="Footer Placeholder 4">
            <a:extLst>
              <a:ext uri="{FF2B5EF4-FFF2-40B4-BE49-F238E27FC236}">
                <a16:creationId xmlns:a16="http://schemas.microsoft.com/office/drawing/2014/main" id="{20B2D492-EEBE-4E26-9CAB-8EAAF4E252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237A7B-FED1-4DEF-9242-8BEC5BEDB7D1}"/>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41180223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D5C11-7EE2-2041-A607-895EC8A6C1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5A13DF-7B4E-6547-BE62-43E5CC042F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AA52AE-BFFE-0B4A-96EA-6765ED00506A}"/>
              </a:ext>
            </a:extLst>
          </p:cNvPr>
          <p:cNvSpPr>
            <a:spLocks noGrp="1"/>
          </p:cNvSpPr>
          <p:nvPr>
            <p:ph type="dt" sz="half" idx="10"/>
          </p:nvPr>
        </p:nvSpPr>
        <p:spPr/>
        <p:txBody>
          <a:bodyPr/>
          <a:lstStyle/>
          <a:p>
            <a:fld id="{FBDF848D-8015-0448-880C-9B870E23B3B8}" type="datetime1">
              <a:rPr lang="en-US" smtClean="0"/>
              <a:t>2/15/24</a:t>
            </a:fld>
            <a:endParaRPr lang="en-US"/>
          </a:p>
        </p:txBody>
      </p:sp>
      <p:sp>
        <p:nvSpPr>
          <p:cNvPr id="5" name="Footer Placeholder 4">
            <a:extLst>
              <a:ext uri="{FF2B5EF4-FFF2-40B4-BE49-F238E27FC236}">
                <a16:creationId xmlns:a16="http://schemas.microsoft.com/office/drawing/2014/main" id="{25440785-3F5C-374B-BCFB-44A7364BEF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39D708-67FF-714E-A33E-59370B95A19E}"/>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435243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3BA7D-6DC6-404B-913F-D299A40C1C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832A3-95E0-B441-B0EF-23BA10483F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9E1230-8CB5-CE4B-86BF-BAD922A0192D}"/>
              </a:ext>
            </a:extLst>
          </p:cNvPr>
          <p:cNvSpPr>
            <a:spLocks noGrp="1"/>
          </p:cNvSpPr>
          <p:nvPr>
            <p:ph type="dt" sz="half" idx="10"/>
          </p:nvPr>
        </p:nvSpPr>
        <p:spPr/>
        <p:txBody>
          <a:bodyPr/>
          <a:lstStyle/>
          <a:p>
            <a:fld id="{E5615E1D-24DB-054A-96D5-3ECE7450746E}" type="datetime1">
              <a:rPr lang="en-US" smtClean="0"/>
              <a:t>2/15/24</a:t>
            </a:fld>
            <a:endParaRPr lang="en-US"/>
          </a:p>
        </p:txBody>
      </p:sp>
      <p:sp>
        <p:nvSpPr>
          <p:cNvPr id="5" name="Footer Placeholder 4">
            <a:extLst>
              <a:ext uri="{FF2B5EF4-FFF2-40B4-BE49-F238E27FC236}">
                <a16:creationId xmlns:a16="http://schemas.microsoft.com/office/drawing/2014/main" id="{E6C2C9BF-5593-C540-A7C0-0F53E9646B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D1B1E9-58E4-B849-B096-8FEE96EC4417}"/>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7102306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821D0-16D1-5843-A9A7-3779F2DD57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60CEE7-79CB-BA4F-BD30-43EBAAC131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23DB85-5EA7-BE42-83BC-ACC899BC641E}"/>
              </a:ext>
            </a:extLst>
          </p:cNvPr>
          <p:cNvSpPr>
            <a:spLocks noGrp="1"/>
          </p:cNvSpPr>
          <p:nvPr>
            <p:ph type="dt" sz="half" idx="10"/>
          </p:nvPr>
        </p:nvSpPr>
        <p:spPr/>
        <p:txBody>
          <a:bodyPr/>
          <a:lstStyle/>
          <a:p>
            <a:fld id="{A6F037B4-756F-9C48-8395-6E1AFF0ECDCC}" type="datetime1">
              <a:rPr lang="en-US" smtClean="0"/>
              <a:t>2/15/24</a:t>
            </a:fld>
            <a:endParaRPr lang="en-US"/>
          </a:p>
        </p:txBody>
      </p:sp>
      <p:sp>
        <p:nvSpPr>
          <p:cNvPr id="5" name="Footer Placeholder 4">
            <a:extLst>
              <a:ext uri="{FF2B5EF4-FFF2-40B4-BE49-F238E27FC236}">
                <a16:creationId xmlns:a16="http://schemas.microsoft.com/office/drawing/2014/main" id="{552258EE-C4DD-CF4A-9636-9C24BF4B6B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63EF1B-352E-0347-AE36-5442E0741876}"/>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42050047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C90F3-621C-BA48-A7ED-3F89795D0D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C22DF2-30A7-9C42-A16F-4F9BD2DA1E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B98B0D-FC65-FC4D-AD80-8A02064F0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FE4892-7FFF-A442-9F01-AA62D06A8880}"/>
              </a:ext>
            </a:extLst>
          </p:cNvPr>
          <p:cNvSpPr>
            <a:spLocks noGrp="1"/>
          </p:cNvSpPr>
          <p:nvPr>
            <p:ph type="dt" sz="half" idx="10"/>
          </p:nvPr>
        </p:nvSpPr>
        <p:spPr/>
        <p:txBody>
          <a:bodyPr/>
          <a:lstStyle/>
          <a:p>
            <a:fld id="{B0DA0B89-FAF1-8C43-9E34-C69AD3064FA3}" type="datetime1">
              <a:rPr lang="en-US" smtClean="0"/>
              <a:t>2/15/24</a:t>
            </a:fld>
            <a:endParaRPr lang="en-US"/>
          </a:p>
        </p:txBody>
      </p:sp>
      <p:sp>
        <p:nvSpPr>
          <p:cNvPr id="6" name="Footer Placeholder 5">
            <a:extLst>
              <a:ext uri="{FF2B5EF4-FFF2-40B4-BE49-F238E27FC236}">
                <a16:creationId xmlns:a16="http://schemas.microsoft.com/office/drawing/2014/main" id="{929D4B1E-B299-6940-8CB8-DEA7722156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722834-894D-464A-8D95-0F3F7CD8169D}"/>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3686247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0E52C-B57A-364C-BBE4-D796BF9447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F2469F-2162-F54B-816C-177F25FAD6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C4F868-4D08-0147-8539-825213DB6B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5C66AB-6031-E941-A0B0-3132116672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96B597-190A-4E4D-B404-076B1DFBF6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5EC11D-D692-A24B-9461-3F2B177265D4}"/>
              </a:ext>
            </a:extLst>
          </p:cNvPr>
          <p:cNvSpPr>
            <a:spLocks noGrp="1"/>
          </p:cNvSpPr>
          <p:nvPr>
            <p:ph type="dt" sz="half" idx="10"/>
          </p:nvPr>
        </p:nvSpPr>
        <p:spPr/>
        <p:txBody>
          <a:bodyPr/>
          <a:lstStyle/>
          <a:p>
            <a:fld id="{C2832326-880B-3647-BF1C-4247C18D4C8C}" type="datetime1">
              <a:rPr lang="en-US" smtClean="0"/>
              <a:t>2/15/24</a:t>
            </a:fld>
            <a:endParaRPr lang="en-US"/>
          </a:p>
        </p:txBody>
      </p:sp>
      <p:sp>
        <p:nvSpPr>
          <p:cNvPr id="8" name="Footer Placeholder 7">
            <a:extLst>
              <a:ext uri="{FF2B5EF4-FFF2-40B4-BE49-F238E27FC236}">
                <a16:creationId xmlns:a16="http://schemas.microsoft.com/office/drawing/2014/main" id="{D2EA41EE-13B9-E543-B86F-348F7459CED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29B8A1-3FD1-8E40-8730-FD650F71F97A}"/>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18445491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BBC94-BE63-AC46-B09D-B3865CE739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24A4197-E07F-D841-A61D-834FB33576B0}"/>
              </a:ext>
            </a:extLst>
          </p:cNvPr>
          <p:cNvSpPr>
            <a:spLocks noGrp="1"/>
          </p:cNvSpPr>
          <p:nvPr>
            <p:ph type="dt" sz="half" idx="10"/>
          </p:nvPr>
        </p:nvSpPr>
        <p:spPr/>
        <p:txBody>
          <a:bodyPr/>
          <a:lstStyle/>
          <a:p>
            <a:fld id="{3535258E-C18B-E440-959A-BC5960765903}" type="datetime1">
              <a:rPr lang="en-US" smtClean="0"/>
              <a:t>2/15/24</a:t>
            </a:fld>
            <a:endParaRPr lang="en-US"/>
          </a:p>
        </p:txBody>
      </p:sp>
      <p:sp>
        <p:nvSpPr>
          <p:cNvPr id="4" name="Footer Placeholder 3">
            <a:extLst>
              <a:ext uri="{FF2B5EF4-FFF2-40B4-BE49-F238E27FC236}">
                <a16:creationId xmlns:a16="http://schemas.microsoft.com/office/drawing/2014/main" id="{8F28AFCD-AFFC-754D-A3CF-3425089282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E1D78F-D4A4-6842-9B39-C6F54068D2CD}"/>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8765170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59D9A5-C899-FB4C-9E59-9DCDE9AE1E3C}"/>
              </a:ext>
            </a:extLst>
          </p:cNvPr>
          <p:cNvSpPr>
            <a:spLocks noGrp="1"/>
          </p:cNvSpPr>
          <p:nvPr>
            <p:ph type="dt" sz="half" idx="10"/>
          </p:nvPr>
        </p:nvSpPr>
        <p:spPr/>
        <p:txBody>
          <a:bodyPr/>
          <a:lstStyle/>
          <a:p>
            <a:fld id="{D38379BE-85AE-BF46-BBF4-C01AEE04D4A1}" type="datetime1">
              <a:rPr lang="en-US" smtClean="0"/>
              <a:t>2/15/24</a:t>
            </a:fld>
            <a:endParaRPr lang="en-US"/>
          </a:p>
        </p:txBody>
      </p:sp>
      <p:sp>
        <p:nvSpPr>
          <p:cNvPr id="3" name="Footer Placeholder 2">
            <a:extLst>
              <a:ext uri="{FF2B5EF4-FFF2-40B4-BE49-F238E27FC236}">
                <a16:creationId xmlns:a16="http://schemas.microsoft.com/office/drawing/2014/main" id="{2051FB69-0733-3A4F-8C07-96BA92D92F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9A87E4-E18B-B547-AA01-A7B99427081A}"/>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8869387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7F1D8-E50E-0747-8FE0-748068964E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6BD10C-DDC6-2046-80C9-B37946A95F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252E37-496A-2B4E-AE1A-EE87B48952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9B2319-F80A-DD47-B53F-5E47F7E85C47}"/>
              </a:ext>
            </a:extLst>
          </p:cNvPr>
          <p:cNvSpPr>
            <a:spLocks noGrp="1"/>
          </p:cNvSpPr>
          <p:nvPr>
            <p:ph type="dt" sz="half" idx="10"/>
          </p:nvPr>
        </p:nvSpPr>
        <p:spPr/>
        <p:txBody>
          <a:bodyPr/>
          <a:lstStyle/>
          <a:p>
            <a:fld id="{FA2AB0D7-BBC2-834F-AC41-5FFC04485AB8}" type="datetime1">
              <a:rPr lang="en-US" smtClean="0"/>
              <a:t>2/15/24</a:t>
            </a:fld>
            <a:endParaRPr lang="en-US"/>
          </a:p>
        </p:txBody>
      </p:sp>
      <p:sp>
        <p:nvSpPr>
          <p:cNvPr id="6" name="Footer Placeholder 5">
            <a:extLst>
              <a:ext uri="{FF2B5EF4-FFF2-40B4-BE49-F238E27FC236}">
                <a16:creationId xmlns:a16="http://schemas.microsoft.com/office/drawing/2014/main" id="{294F9626-C871-1B42-9324-968C2A6DE5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7EA13B-26C5-FD42-8EE5-5F219858C3B0}"/>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17990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2BB19-D22C-46A5-A20E-C73A6E4696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AD6A59-B46F-493D-AC9F-212844C2A4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68BA7B-F87D-49B0-8A54-F57AF1A63BD1}"/>
              </a:ext>
            </a:extLst>
          </p:cNvPr>
          <p:cNvSpPr>
            <a:spLocks noGrp="1"/>
          </p:cNvSpPr>
          <p:nvPr>
            <p:ph type="dt" sz="half" idx="10"/>
          </p:nvPr>
        </p:nvSpPr>
        <p:spPr/>
        <p:txBody>
          <a:bodyPr/>
          <a:lstStyle/>
          <a:p>
            <a:fld id="{4D4E5070-8853-3E41-A744-BFD2C9347D42}" type="datetime1">
              <a:rPr lang="en-US" smtClean="0"/>
              <a:t>2/15/24</a:t>
            </a:fld>
            <a:endParaRPr lang="en-US"/>
          </a:p>
        </p:txBody>
      </p:sp>
      <p:sp>
        <p:nvSpPr>
          <p:cNvPr id="5" name="Footer Placeholder 4">
            <a:extLst>
              <a:ext uri="{FF2B5EF4-FFF2-40B4-BE49-F238E27FC236}">
                <a16:creationId xmlns:a16="http://schemas.microsoft.com/office/drawing/2014/main" id="{153D98F3-723F-4C1A-956E-39F9543B7D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7A55C9-EBD0-479F-A00C-3BA4B55BAE3F}"/>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42079863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D90EA-AC56-8848-83BE-09F0D75DBF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EE90271-BA5B-BD41-856D-5F5145296A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DB3344F-AE2C-2E4F-93DC-66A108D5C4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C05A79-8C87-C446-B668-CCF826D09108}"/>
              </a:ext>
            </a:extLst>
          </p:cNvPr>
          <p:cNvSpPr>
            <a:spLocks noGrp="1"/>
          </p:cNvSpPr>
          <p:nvPr>
            <p:ph type="dt" sz="half" idx="10"/>
          </p:nvPr>
        </p:nvSpPr>
        <p:spPr/>
        <p:txBody>
          <a:bodyPr/>
          <a:lstStyle/>
          <a:p>
            <a:fld id="{B03CA1F0-0ED9-5B47-8149-C190C0614E7E}" type="datetime1">
              <a:rPr lang="en-US" smtClean="0"/>
              <a:t>2/15/24</a:t>
            </a:fld>
            <a:endParaRPr lang="en-US"/>
          </a:p>
        </p:txBody>
      </p:sp>
      <p:sp>
        <p:nvSpPr>
          <p:cNvPr id="6" name="Footer Placeholder 5">
            <a:extLst>
              <a:ext uri="{FF2B5EF4-FFF2-40B4-BE49-F238E27FC236}">
                <a16:creationId xmlns:a16="http://schemas.microsoft.com/office/drawing/2014/main" id="{572A63D5-9A60-014C-86EA-657716CA8F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590273-8582-FA4D-B341-60EA93A68CF0}"/>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27877408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DBB26-0D0E-1A4B-A80C-9279019449C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8150C31-B510-B341-9F66-070B0FD2C2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6C02D2-93CC-DE4C-9660-27D96B99BD45}"/>
              </a:ext>
            </a:extLst>
          </p:cNvPr>
          <p:cNvSpPr>
            <a:spLocks noGrp="1"/>
          </p:cNvSpPr>
          <p:nvPr>
            <p:ph type="dt" sz="half" idx="10"/>
          </p:nvPr>
        </p:nvSpPr>
        <p:spPr/>
        <p:txBody>
          <a:bodyPr/>
          <a:lstStyle/>
          <a:p>
            <a:fld id="{82161855-0550-3949-B37E-792D2E8EF040}" type="datetime1">
              <a:rPr lang="en-US" smtClean="0"/>
              <a:t>2/15/24</a:t>
            </a:fld>
            <a:endParaRPr lang="en-US"/>
          </a:p>
        </p:txBody>
      </p:sp>
      <p:sp>
        <p:nvSpPr>
          <p:cNvPr id="5" name="Footer Placeholder 4">
            <a:extLst>
              <a:ext uri="{FF2B5EF4-FFF2-40B4-BE49-F238E27FC236}">
                <a16:creationId xmlns:a16="http://schemas.microsoft.com/office/drawing/2014/main" id="{D93A8F64-7092-B146-897A-E0E69A9118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FA9513-0464-4049-8FEB-AD7726745012}"/>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6613787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2986F8-49B4-744C-BE94-F833463D07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54D357D-56ED-7E4B-BE3F-4DB27183EF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6B0B5-B05D-6049-9863-81A7F04741BD}"/>
              </a:ext>
            </a:extLst>
          </p:cNvPr>
          <p:cNvSpPr>
            <a:spLocks noGrp="1"/>
          </p:cNvSpPr>
          <p:nvPr>
            <p:ph type="dt" sz="half" idx="10"/>
          </p:nvPr>
        </p:nvSpPr>
        <p:spPr/>
        <p:txBody>
          <a:bodyPr/>
          <a:lstStyle/>
          <a:p>
            <a:fld id="{4AE60AB6-90FB-6C4C-A5DF-D053F080667D}" type="datetime1">
              <a:rPr lang="en-US" smtClean="0"/>
              <a:t>2/15/24</a:t>
            </a:fld>
            <a:endParaRPr lang="en-US"/>
          </a:p>
        </p:txBody>
      </p:sp>
      <p:sp>
        <p:nvSpPr>
          <p:cNvPr id="5" name="Footer Placeholder 4">
            <a:extLst>
              <a:ext uri="{FF2B5EF4-FFF2-40B4-BE49-F238E27FC236}">
                <a16:creationId xmlns:a16="http://schemas.microsoft.com/office/drawing/2014/main" id="{9AB61C26-1A32-FF44-8C4C-8D1B1CC6CC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0BA198-E08C-924A-A35C-506109125BC6}"/>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651581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9D03E-7486-4823-A2D1-0A0C013FBA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4B77E7-2038-4D0E-B294-9CCC841642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78ED6B-0C3A-47E2-AB88-B1CF85F393BE}"/>
              </a:ext>
            </a:extLst>
          </p:cNvPr>
          <p:cNvSpPr>
            <a:spLocks noGrp="1"/>
          </p:cNvSpPr>
          <p:nvPr>
            <p:ph type="dt" sz="half" idx="10"/>
          </p:nvPr>
        </p:nvSpPr>
        <p:spPr/>
        <p:txBody>
          <a:bodyPr/>
          <a:lstStyle/>
          <a:p>
            <a:fld id="{95D11745-B2D1-2843-B82D-2EF1718AF31E}" type="datetime1">
              <a:rPr lang="en-US" smtClean="0"/>
              <a:t>2/15/24</a:t>
            </a:fld>
            <a:endParaRPr lang="en-US"/>
          </a:p>
        </p:txBody>
      </p:sp>
      <p:sp>
        <p:nvSpPr>
          <p:cNvPr id="5" name="Footer Placeholder 4">
            <a:extLst>
              <a:ext uri="{FF2B5EF4-FFF2-40B4-BE49-F238E27FC236}">
                <a16:creationId xmlns:a16="http://schemas.microsoft.com/office/drawing/2014/main" id="{6B985856-500F-4E64-B56C-375990E2EC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A43DC7-CE4B-4A17-9601-5E1960BB03B4}"/>
              </a:ext>
            </a:extLst>
          </p:cNvPr>
          <p:cNvSpPr>
            <a:spLocks noGrp="1"/>
          </p:cNvSpPr>
          <p:nvPr>
            <p:ph type="sldNum" sz="quarter" idx="12"/>
          </p:nvPr>
        </p:nvSpPr>
        <p:spPr/>
        <p:txBody>
          <a:bodyPr/>
          <a:lstStyle>
            <a:lvl1pPr>
              <a:defRPr>
                <a:solidFill>
                  <a:schemeClr val="bg1"/>
                </a:solidFill>
              </a:defRPr>
            </a:lvl1pPr>
          </a:lstStyle>
          <a:p>
            <a:fld id="{60A1212D-38B2-4DEE-B25F-5C96C2761F56}" type="slidenum">
              <a:rPr lang="en-US" smtClean="0"/>
              <a:pPr/>
              <a:t>‹#›</a:t>
            </a:fld>
            <a:endParaRPr lang="en-US" dirty="0"/>
          </a:p>
        </p:txBody>
      </p:sp>
    </p:spTree>
    <p:extLst>
      <p:ext uri="{BB962C8B-B14F-4D97-AF65-F5344CB8AC3E}">
        <p14:creationId xmlns:p14="http://schemas.microsoft.com/office/powerpoint/2010/main" val="2486918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63917-B6CE-4B6C-91B6-741BF6EE60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5DA8E0-FBEF-4F39-A737-39BE7D1F60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A324A8-0E98-423E-8B77-484F47103D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5D0482-2E35-4C09-9E1E-46651F4F7006}"/>
              </a:ext>
            </a:extLst>
          </p:cNvPr>
          <p:cNvSpPr>
            <a:spLocks noGrp="1"/>
          </p:cNvSpPr>
          <p:nvPr>
            <p:ph type="dt" sz="half" idx="10"/>
          </p:nvPr>
        </p:nvSpPr>
        <p:spPr/>
        <p:txBody>
          <a:bodyPr/>
          <a:lstStyle/>
          <a:p>
            <a:fld id="{6A559BCB-F43F-3A43-B613-29E777C14673}" type="datetime1">
              <a:rPr lang="en-US" smtClean="0"/>
              <a:t>2/15/24</a:t>
            </a:fld>
            <a:endParaRPr lang="en-US"/>
          </a:p>
        </p:txBody>
      </p:sp>
      <p:sp>
        <p:nvSpPr>
          <p:cNvPr id="6" name="Footer Placeholder 5">
            <a:extLst>
              <a:ext uri="{FF2B5EF4-FFF2-40B4-BE49-F238E27FC236}">
                <a16:creationId xmlns:a16="http://schemas.microsoft.com/office/drawing/2014/main" id="{3E2EED08-4716-4F59-A128-F0267AD977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FB3926-66F9-4287-9D4D-A9E0DB0BF526}"/>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355268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B0BBD-1178-4D6D-9400-132CD729B1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64B506-67E6-4792-A8EA-9790EBF404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C0CE71-54CD-40E2-B614-DF8F33B035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D631BA-2BFD-42E7-9257-A18080235D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4B3A7E-C30C-493C-A820-8C6C518972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0DB4C6-166A-4F12-9174-9E5DBF242F38}"/>
              </a:ext>
            </a:extLst>
          </p:cNvPr>
          <p:cNvSpPr>
            <a:spLocks noGrp="1"/>
          </p:cNvSpPr>
          <p:nvPr>
            <p:ph type="dt" sz="half" idx="10"/>
          </p:nvPr>
        </p:nvSpPr>
        <p:spPr/>
        <p:txBody>
          <a:bodyPr/>
          <a:lstStyle/>
          <a:p>
            <a:fld id="{A7B16FEF-22A6-0349-8AC2-1CA346584499}" type="datetime1">
              <a:rPr lang="en-US" smtClean="0"/>
              <a:t>2/15/24</a:t>
            </a:fld>
            <a:endParaRPr lang="en-US"/>
          </a:p>
        </p:txBody>
      </p:sp>
      <p:sp>
        <p:nvSpPr>
          <p:cNvPr id="8" name="Footer Placeholder 7">
            <a:extLst>
              <a:ext uri="{FF2B5EF4-FFF2-40B4-BE49-F238E27FC236}">
                <a16:creationId xmlns:a16="http://schemas.microsoft.com/office/drawing/2014/main" id="{05F0EDAF-0F1A-4F8E-989E-C2FF68918D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12389A-ECD3-4204-9A96-F98B4E330482}"/>
              </a:ext>
            </a:extLst>
          </p:cNvPr>
          <p:cNvSpPr>
            <a:spLocks noGrp="1"/>
          </p:cNvSpPr>
          <p:nvPr>
            <p:ph type="sldNum" sz="quarter" idx="12"/>
          </p:nvPr>
        </p:nvSpPr>
        <p:spPr/>
        <p:txBody>
          <a:bodyPr/>
          <a:lstStyle/>
          <a:p>
            <a:fld id="{60A1212D-38B2-4DEE-B25F-5C96C2761F56}" type="slidenum">
              <a:rPr lang="en-US" smtClean="0"/>
              <a:t>‹#›</a:t>
            </a:fld>
            <a:endParaRPr lang="en-US" dirty="0"/>
          </a:p>
        </p:txBody>
      </p:sp>
    </p:spTree>
    <p:extLst>
      <p:ext uri="{BB962C8B-B14F-4D97-AF65-F5344CB8AC3E}">
        <p14:creationId xmlns:p14="http://schemas.microsoft.com/office/powerpoint/2010/main" val="103863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6BBA1-F74F-4608-952F-CD4E805710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EB98E42-7412-4380-A1E4-A971AF84F21B}"/>
              </a:ext>
            </a:extLst>
          </p:cNvPr>
          <p:cNvSpPr>
            <a:spLocks noGrp="1"/>
          </p:cNvSpPr>
          <p:nvPr>
            <p:ph type="dt" sz="half" idx="10"/>
          </p:nvPr>
        </p:nvSpPr>
        <p:spPr/>
        <p:txBody>
          <a:bodyPr/>
          <a:lstStyle/>
          <a:p>
            <a:fld id="{D406BC81-6EF1-4A44-9F4F-445DEC08A6A5}" type="datetime1">
              <a:rPr lang="en-US" smtClean="0"/>
              <a:t>2/15/24</a:t>
            </a:fld>
            <a:endParaRPr lang="en-US"/>
          </a:p>
        </p:txBody>
      </p:sp>
      <p:sp>
        <p:nvSpPr>
          <p:cNvPr id="4" name="Footer Placeholder 3">
            <a:extLst>
              <a:ext uri="{FF2B5EF4-FFF2-40B4-BE49-F238E27FC236}">
                <a16:creationId xmlns:a16="http://schemas.microsoft.com/office/drawing/2014/main" id="{61FF28FC-BF1D-487A-8244-67FF3FE701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560DAE3-8C09-47A1-9B7F-7669CF0F989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3415301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56ACAA-DC8F-46F9-AB22-B89F6840CBE2}"/>
              </a:ext>
            </a:extLst>
          </p:cNvPr>
          <p:cNvSpPr>
            <a:spLocks noGrp="1"/>
          </p:cNvSpPr>
          <p:nvPr>
            <p:ph type="dt" sz="half" idx="10"/>
          </p:nvPr>
        </p:nvSpPr>
        <p:spPr/>
        <p:txBody>
          <a:bodyPr/>
          <a:lstStyle/>
          <a:p>
            <a:fld id="{96A86100-4F31-7347-8D34-870C85B1DE61}" type="datetime1">
              <a:rPr lang="en-US" smtClean="0"/>
              <a:t>2/15/24</a:t>
            </a:fld>
            <a:endParaRPr lang="en-US"/>
          </a:p>
        </p:txBody>
      </p:sp>
      <p:sp>
        <p:nvSpPr>
          <p:cNvPr id="3" name="Footer Placeholder 2">
            <a:extLst>
              <a:ext uri="{FF2B5EF4-FFF2-40B4-BE49-F238E27FC236}">
                <a16:creationId xmlns:a16="http://schemas.microsoft.com/office/drawing/2014/main" id="{E60AB0D9-AE6C-4523-AB7B-AE84639C2A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1DC9C9-55DA-4AD8-B70E-0E3A98011F89}"/>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1514440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81E5E-98E3-4DE3-9604-DD442DF63B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A80224D-9CC3-46A6-A05B-DF33598D05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4F9B30-568C-45D8-9F28-1FE65F92D0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90D6C4-4C51-4D40-9226-8974EFDEC17F}"/>
              </a:ext>
            </a:extLst>
          </p:cNvPr>
          <p:cNvSpPr>
            <a:spLocks noGrp="1"/>
          </p:cNvSpPr>
          <p:nvPr>
            <p:ph type="dt" sz="half" idx="10"/>
          </p:nvPr>
        </p:nvSpPr>
        <p:spPr/>
        <p:txBody>
          <a:bodyPr/>
          <a:lstStyle/>
          <a:p>
            <a:fld id="{4155E5B0-5BFA-4F4B-B51F-85F45FFA437F}" type="datetime1">
              <a:rPr lang="en-US" smtClean="0"/>
              <a:t>2/15/24</a:t>
            </a:fld>
            <a:endParaRPr lang="en-US"/>
          </a:p>
        </p:txBody>
      </p:sp>
      <p:sp>
        <p:nvSpPr>
          <p:cNvPr id="6" name="Footer Placeholder 5">
            <a:extLst>
              <a:ext uri="{FF2B5EF4-FFF2-40B4-BE49-F238E27FC236}">
                <a16:creationId xmlns:a16="http://schemas.microsoft.com/office/drawing/2014/main" id="{DBF137B0-99C5-4906-993F-BA9087695A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49A788-2213-4170-B8DC-1A7D6055A54C}"/>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1806090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094D5-69B4-4055-ABBD-3836DC0F3F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091B0C-149C-4A29-99C9-67F1C0DF9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C4DF8D7-4930-42F2-9ABF-5E6BC9086F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B8BBEA-8EBC-44C9-A016-A662E1CCDECD}"/>
              </a:ext>
            </a:extLst>
          </p:cNvPr>
          <p:cNvSpPr>
            <a:spLocks noGrp="1"/>
          </p:cNvSpPr>
          <p:nvPr>
            <p:ph type="dt" sz="half" idx="10"/>
          </p:nvPr>
        </p:nvSpPr>
        <p:spPr/>
        <p:txBody>
          <a:bodyPr/>
          <a:lstStyle/>
          <a:p>
            <a:fld id="{11D051C3-A24B-EF4A-B9B7-C2BF34724FBB}" type="datetime1">
              <a:rPr lang="en-US" smtClean="0"/>
              <a:t>2/15/24</a:t>
            </a:fld>
            <a:endParaRPr lang="en-US"/>
          </a:p>
        </p:txBody>
      </p:sp>
      <p:sp>
        <p:nvSpPr>
          <p:cNvPr id="6" name="Footer Placeholder 5">
            <a:extLst>
              <a:ext uri="{FF2B5EF4-FFF2-40B4-BE49-F238E27FC236}">
                <a16:creationId xmlns:a16="http://schemas.microsoft.com/office/drawing/2014/main" id="{18B71032-29CA-415F-BF45-8BF18D4197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795705-83B3-4051-90E2-8DACAED34B1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2528668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1923A5-51A8-4DE5-8396-146BDFA96E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12EA93-A0E8-4931-B163-506EB68073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D30351-95B8-4867-BB8A-4F8F9E161F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0543C1-7428-404F-8363-029D0C5ECF8D}" type="datetime1">
              <a:rPr lang="en-US" smtClean="0"/>
              <a:t>2/15/24</a:t>
            </a:fld>
            <a:endParaRPr lang="en-US"/>
          </a:p>
        </p:txBody>
      </p:sp>
      <p:sp>
        <p:nvSpPr>
          <p:cNvPr id="5" name="Footer Placeholder 4">
            <a:extLst>
              <a:ext uri="{FF2B5EF4-FFF2-40B4-BE49-F238E27FC236}">
                <a16:creationId xmlns:a16="http://schemas.microsoft.com/office/drawing/2014/main" id="{A2B919AD-A1B6-4754-A503-26DC74DFDF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9D43DB-5E80-49B7-A6DA-228CDC072204}"/>
              </a:ext>
            </a:extLst>
          </p:cNvPr>
          <p:cNvSpPr>
            <a:spLocks noGrp="1"/>
          </p:cNvSpPr>
          <p:nvPr>
            <p:ph type="sldNum" sz="quarter" idx="4"/>
          </p:nvPr>
        </p:nvSpPr>
        <p:spPr>
          <a:xfrm>
            <a:off x="11606273" y="47625"/>
            <a:ext cx="4736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p>
        </p:txBody>
      </p:sp>
      <p:sp>
        <p:nvSpPr>
          <p:cNvPr id="7" name="TextBox 6">
            <a:extLst>
              <a:ext uri="{FF2B5EF4-FFF2-40B4-BE49-F238E27FC236}">
                <a16:creationId xmlns:a16="http://schemas.microsoft.com/office/drawing/2014/main" id="{824550AC-44EF-C445-B2BF-13419CD53B20}"/>
              </a:ext>
            </a:extLst>
          </p:cNvPr>
          <p:cNvSpPr txBox="1"/>
          <p:nvPr userDrawn="1"/>
        </p:nvSpPr>
        <p:spPr>
          <a:xfrm>
            <a:off x="11718388" y="84405"/>
            <a:ext cx="473612" cy="369332"/>
          </a:xfrm>
          <a:prstGeom prst="rect">
            <a:avLst/>
          </a:prstGeom>
          <a:noFill/>
        </p:spPr>
        <p:txBody>
          <a:bodyPr wrap="square" rtlCol="0">
            <a:spAutoFit/>
          </a:bodyPr>
          <a:lstStyle/>
          <a:p>
            <a:fld id="{1D550CB4-4F5D-C147-8DB1-686BBDC38555}" type="slidenum">
              <a:rPr lang="en-US" b="1" smtClean="0">
                <a:solidFill>
                  <a:schemeClr val="bg1"/>
                </a:solidFill>
                <a:latin typeface="Proxima Nova Lt" panose="02000506030000020004" pitchFamily="2" charset="77"/>
              </a:rPr>
              <a:t>‹#›</a:t>
            </a:fld>
            <a:endParaRPr lang="en-US" b="1" dirty="0">
              <a:solidFill>
                <a:schemeClr val="bg1"/>
              </a:solidFill>
              <a:latin typeface="Proxima Nova Lt" panose="02000506030000020004" pitchFamily="2" charset="77"/>
            </a:endParaRPr>
          </a:p>
        </p:txBody>
      </p:sp>
    </p:spTree>
    <p:extLst>
      <p:ext uri="{BB962C8B-B14F-4D97-AF65-F5344CB8AC3E}">
        <p14:creationId xmlns:p14="http://schemas.microsoft.com/office/powerpoint/2010/main" val="36871039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53A857-30E2-F241-9568-F9FA4F59A5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CA9625-E09B-7149-A122-69D0929028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3966D5-46D0-DF43-81D0-19D664959C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A4EDA4-5FBB-4647-B762-284C2A89AD7D}" type="datetime1">
              <a:rPr lang="en-US" smtClean="0"/>
              <a:t>2/15/24</a:t>
            </a:fld>
            <a:endParaRPr lang="en-US"/>
          </a:p>
        </p:txBody>
      </p:sp>
      <p:sp>
        <p:nvSpPr>
          <p:cNvPr id="5" name="Footer Placeholder 4">
            <a:extLst>
              <a:ext uri="{FF2B5EF4-FFF2-40B4-BE49-F238E27FC236}">
                <a16:creationId xmlns:a16="http://schemas.microsoft.com/office/drawing/2014/main" id="{92A92548-FF11-824E-B93B-0A006E95BD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D1E4F86-E449-C747-A0CA-C94394D863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FBACC8-05A8-284E-8C0F-BED1A3B3DB4F}" type="slidenum">
              <a:rPr lang="en-US" smtClean="0"/>
              <a:t>‹#›</a:t>
            </a:fld>
            <a:endParaRPr lang="en-US"/>
          </a:p>
        </p:txBody>
      </p:sp>
    </p:spTree>
    <p:extLst>
      <p:ext uri="{BB962C8B-B14F-4D97-AF65-F5344CB8AC3E}">
        <p14:creationId xmlns:p14="http://schemas.microsoft.com/office/powerpoint/2010/main" val="29014952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emf"/><Relationship Id="rId7" Type="http://schemas.openxmlformats.org/officeDocument/2006/relationships/hyperlink" Target="https://www.nyu.edu/life/information-technology/research-computing-services/high-performance-computing.html"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https://www.nyu.edu/life/information-technology/teaching-and-learning-services/instructional-tools/virtual-computer-lab.html" TargetMode="External"/><Relationship Id="rId5" Type="http://schemas.openxmlformats.org/officeDocument/2006/relationships/hyperlink" Target="https://www.sparkfun.com/products/15447" TargetMode="External"/><Relationship Id="rId4" Type="http://schemas.openxmlformats.org/officeDocument/2006/relationships/hyperlink" Target="https://www.sparkfun.com/products/12757" TargetMode="External"/><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1.emf"/><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2035210" y="1359914"/>
            <a:ext cx="8121580" cy="2387600"/>
          </a:xfrm>
        </p:spPr>
        <p:txBody>
          <a:bodyPr>
            <a:normAutofit/>
          </a:bodyPr>
          <a:lstStyle/>
          <a:p>
            <a:r>
              <a:rPr lang="en-US" sz="5400" dirty="0">
                <a:latin typeface="Gotham Medium" panose="02000604030000020004" pitchFamily="50" charset="0"/>
              </a:rPr>
              <a:t>RECITATION 5</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1524000" y="4255187"/>
            <a:ext cx="9144000" cy="473561"/>
          </a:xfrm>
        </p:spPr>
        <p:txBody>
          <a:bodyPr>
            <a:noAutofit/>
          </a:bodyPr>
          <a:lstStyle/>
          <a:p>
            <a:r>
              <a:rPr lang="en-US" sz="2800" dirty="0">
                <a:latin typeface="Proxima Nova Rg" panose="02000506030000020004" pitchFamily="2" charset="0"/>
              </a:rPr>
              <a:t>EG1004</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CB8A47CF-AD35-44C5-826A-936C022CED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6813725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892629" y="2834643"/>
            <a:ext cx="10406742" cy="923519"/>
          </a:xfrm>
        </p:spPr>
        <p:txBody>
          <a:bodyPr>
            <a:normAutofit/>
          </a:bodyPr>
          <a:lstStyle/>
          <a:p>
            <a:r>
              <a:rPr lang="en-US" sz="5400" dirty="0">
                <a:latin typeface="Gotham Medium" panose="02000604030000020004" pitchFamily="50" charset="0"/>
              </a:rPr>
              <a:t>QUESTIONS?</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669971" y="3989354"/>
            <a:ext cx="2852058"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CB8A47CF-AD35-44C5-826A-936C022CED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643684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1637729" y="637784"/>
            <a:ext cx="8889242" cy="965147"/>
          </a:xfrm>
        </p:spPr>
        <p:txBody>
          <a:bodyPr>
            <a:normAutofit/>
          </a:bodyPr>
          <a:lstStyle/>
          <a:p>
            <a:r>
              <a:rPr lang="en-US" sz="5400" dirty="0">
                <a:latin typeface="Gotham Medium" panose="02000604030000020004" pitchFamily="50" charset="0"/>
              </a:rPr>
              <a:t>AGENDA</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1364775" y="2097280"/>
            <a:ext cx="9435151" cy="3556324"/>
          </a:xfrm>
        </p:spPr>
        <p:txBody>
          <a:bodyPr anchor="ctr">
            <a:normAutofit/>
          </a:bodyPr>
          <a:lstStyle/>
          <a:p>
            <a:pPr marL="342900" indent="-342900" algn="l">
              <a:buFont typeface="Arial" panose="020B0604020202020204" pitchFamily="34" charset="0"/>
              <a:buChar char="•"/>
            </a:pPr>
            <a:r>
              <a:rPr lang="en-US" sz="2800" dirty="0">
                <a:latin typeface="Proxima Nova Rg" panose="02000506030000020004" pitchFamily="2" charset="0"/>
              </a:rPr>
              <a:t>Algorithmic Thinking</a:t>
            </a:r>
          </a:p>
          <a:p>
            <a:pPr marL="342900" indent="-342900" algn="l">
              <a:buFont typeface="Arial" panose="020B0604020202020204" pitchFamily="34" charset="0"/>
              <a:buChar char="•"/>
            </a:pPr>
            <a:r>
              <a:rPr lang="en-US" sz="2800" dirty="0">
                <a:latin typeface="Proxima Nova Rg" panose="02000506030000020004" pitchFamily="2" charset="0"/>
              </a:rPr>
              <a:t>Metacognition</a:t>
            </a:r>
          </a:p>
          <a:p>
            <a:pPr marL="342900" indent="-342900" algn="l">
              <a:buFont typeface="Arial" panose="020B0604020202020204" pitchFamily="34" charset="0"/>
              <a:buChar char="•"/>
            </a:pPr>
            <a:r>
              <a:rPr lang="en-US" sz="2800" dirty="0">
                <a:latin typeface="Proxima Nova Rg" panose="02000506030000020004" pitchFamily="2" charset="0"/>
              </a:rPr>
              <a:t>Resumes</a:t>
            </a:r>
          </a:p>
          <a:p>
            <a:pPr marL="342900" indent="-342900" algn="l">
              <a:buFont typeface="Arial" panose="020B0604020202020204" pitchFamily="34" charset="0"/>
              <a:buChar char="•"/>
            </a:pPr>
            <a:r>
              <a:rPr lang="en-US" sz="2800" dirty="0">
                <a:latin typeface="Proxima Nova Rg" panose="02000506030000020004" pitchFamily="2" charset="0"/>
              </a:rPr>
              <a:t>Milestone 1 Presentations</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946860" y="3067291"/>
            <a:ext cx="0" cy="1539433"/>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71552" y="6377447"/>
            <a:ext cx="2586446" cy="402883"/>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CB8A47CF-AD35-44C5-826A-936C022CED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034745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1025562" y="1647104"/>
            <a:ext cx="10140876" cy="2387600"/>
          </a:xfrm>
        </p:spPr>
        <p:txBody>
          <a:bodyPr>
            <a:normAutofit/>
          </a:bodyPr>
          <a:lstStyle/>
          <a:p>
            <a:r>
              <a:rPr lang="en-US" sz="5400" dirty="0">
                <a:latin typeface="Gotham Medium" panose="02000604030000020004" pitchFamily="50" charset="0"/>
              </a:rPr>
              <a:t>ALGORITHMIC THINKING</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193177" y="4184525"/>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CB8A47CF-AD35-44C5-826A-936C022CED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531077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324548" y="1287201"/>
            <a:ext cx="11542904" cy="965147"/>
          </a:xfrm>
        </p:spPr>
        <p:txBody>
          <a:bodyPr>
            <a:normAutofit fontScale="90000"/>
          </a:bodyPr>
          <a:lstStyle/>
          <a:p>
            <a:r>
              <a:rPr lang="en-US" sz="5400" dirty="0">
                <a:latin typeface="Gotham Medium" panose="02000604030000020004" pitchFamily="50" charset="0"/>
              </a:rPr>
              <a:t>ALGORITHMS THINKING &amp; COMMUNICATING</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pic>
        <p:nvPicPr>
          <p:cNvPr id="13" name="Picture 4" descr="Image result for simple algorithm">
            <a:extLst>
              <a:ext uri="{FF2B5EF4-FFF2-40B4-BE49-F238E27FC236}">
                <a16:creationId xmlns:a16="http://schemas.microsoft.com/office/drawing/2014/main" id="{BBD6C4C4-AD6D-7241-86AA-C856BCDAE2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158" y="2269573"/>
            <a:ext cx="10695684" cy="368816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icture containing drawing&#10;&#10;Description automatically generated">
            <a:extLst>
              <a:ext uri="{FF2B5EF4-FFF2-40B4-BE49-F238E27FC236}">
                <a16:creationId xmlns:a16="http://schemas.microsoft.com/office/drawing/2014/main" id="{CB8A47CF-AD35-44C5-826A-936C022CED8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690350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05431" y="616085"/>
            <a:ext cx="11181137" cy="965147"/>
          </a:xfrm>
        </p:spPr>
        <p:txBody>
          <a:bodyPr>
            <a:normAutofit/>
          </a:bodyPr>
          <a:lstStyle/>
          <a:p>
            <a:r>
              <a:rPr lang="en-US" sz="5400" dirty="0">
                <a:latin typeface="Gotham Medium" panose="02000604030000020004" pitchFamily="50" charset="0"/>
              </a:rPr>
              <a:t>COMPUTING OPTIONS</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sp>
        <p:nvSpPr>
          <p:cNvPr id="3" name="Rectangle 2">
            <a:extLst>
              <a:ext uri="{FF2B5EF4-FFF2-40B4-BE49-F238E27FC236}">
                <a16:creationId xmlns:a16="http://schemas.microsoft.com/office/drawing/2014/main" id="{A4B90BD1-6E03-7C48-B5C5-740A3823DC4D}"/>
              </a:ext>
            </a:extLst>
          </p:cNvPr>
          <p:cNvSpPr/>
          <p:nvPr/>
        </p:nvSpPr>
        <p:spPr>
          <a:xfrm>
            <a:off x="238583" y="2491212"/>
            <a:ext cx="4838830" cy="2908489"/>
          </a:xfrm>
          <a:prstGeom prst="rect">
            <a:avLst/>
          </a:prstGeom>
        </p:spPr>
        <p:txBody>
          <a:bodyPr wrap="square">
            <a:spAutoFit/>
          </a:bodyPr>
          <a:lstStyle/>
          <a:p>
            <a:pPr marL="457200" indent="-457200">
              <a:spcBef>
                <a:spcPts val="600"/>
              </a:spcBef>
              <a:spcAft>
                <a:spcPts val="0"/>
              </a:spcAft>
              <a:buFont typeface="Arial" panose="020B0604020202020204" pitchFamily="34" charset="0"/>
              <a:buChar char="•"/>
            </a:pPr>
            <a:r>
              <a:rPr lang="en-US" altLang="en-US" sz="2800" dirty="0">
                <a:solidFill>
                  <a:srgbClr val="000066"/>
                </a:solidFill>
                <a:latin typeface="Proxima Nova Rg" panose="02000506030000020004" pitchFamily="2" charset="77"/>
                <a:hlinkClick r:id="rId4"/>
              </a:rPr>
              <a:t>Microcontrollers (Arduino)</a:t>
            </a:r>
            <a:endParaRPr lang="en-US" altLang="en-US" sz="2800" dirty="0">
              <a:solidFill>
                <a:srgbClr val="000066"/>
              </a:solidFill>
              <a:latin typeface="Proxima Nova Rg" panose="02000506030000020004" pitchFamily="2" charset="77"/>
            </a:endParaRPr>
          </a:p>
          <a:p>
            <a:pPr marL="457200" indent="-457200">
              <a:spcBef>
                <a:spcPts val="600"/>
              </a:spcBef>
              <a:spcAft>
                <a:spcPts val="0"/>
              </a:spcAft>
              <a:buFont typeface="Arial" panose="020B0604020202020204" pitchFamily="34" charset="0"/>
              <a:buChar char="•"/>
            </a:pPr>
            <a:r>
              <a:rPr lang="en-US" altLang="en-US" sz="2800" dirty="0">
                <a:solidFill>
                  <a:srgbClr val="000066"/>
                </a:solidFill>
                <a:latin typeface="Proxima Nova Rg" panose="02000506030000020004" pitchFamily="2" charset="77"/>
                <a:hlinkClick r:id="rId5"/>
              </a:rPr>
              <a:t>Single board computer (Raspberry Pi 4)</a:t>
            </a:r>
            <a:endParaRPr lang="en-US" altLang="en-US" sz="2800" dirty="0">
              <a:solidFill>
                <a:srgbClr val="000066"/>
              </a:solidFill>
              <a:latin typeface="Proxima Nova Rg" panose="02000506030000020004" pitchFamily="2" charset="77"/>
              <a:hlinkClick r:id="" action="ppaction://noaction"/>
            </a:endParaRPr>
          </a:p>
          <a:p>
            <a:pPr marL="457200" indent="-457200">
              <a:spcBef>
                <a:spcPts val="600"/>
              </a:spcBef>
              <a:spcAft>
                <a:spcPts val="0"/>
              </a:spcAft>
              <a:buFont typeface="Arial" panose="020B0604020202020204" pitchFamily="34" charset="0"/>
              <a:buChar char="•"/>
            </a:pPr>
            <a:r>
              <a:rPr lang="en-US" altLang="en-US" sz="2800" dirty="0">
                <a:solidFill>
                  <a:srgbClr val="000066"/>
                </a:solidFill>
                <a:latin typeface="Proxima Nova Rg" panose="02000506030000020004" pitchFamily="2" charset="77"/>
                <a:hlinkClick r:id="rId6"/>
              </a:rPr>
              <a:t>NYU Virtual Computer Lab</a:t>
            </a:r>
            <a:endParaRPr lang="en-US" altLang="en-US" sz="2800" dirty="0">
              <a:solidFill>
                <a:srgbClr val="000066"/>
              </a:solidFill>
              <a:latin typeface="Proxima Nova Rg" panose="02000506030000020004" pitchFamily="2" charset="77"/>
            </a:endParaRPr>
          </a:p>
          <a:p>
            <a:pPr marL="457200" indent="-457200">
              <a:spcBef>
                <a:spcPts val="600"/>
              </a:spcBef>
              <a:spcAft>
                <a:spcPts val="0"/>
              </a:spcAft>
              <a:buFont typeface="Arial" panose="020B0604020202020204" pitchFamily="34" charset="0"/>
              <a:buChar char="•"/>
            </a:pPr>
            <a:r>
              <a:rPr lang="en-US" sz="2800" dirty="0">
                <a:latin typeface="Proxima Nova Rg" panose="02000506030000020004" pitchFamily="2" charset="77"/>
                <a:ea typeface="Tahoma" panose="020B0604030504040204" pitchFamily="34" charset="0"/>
                <a:cs typeface="Tahoma" panose="020B0604030504040204" pitchFamily="34" charset="0"/>
                <a:hlinkClick r:id="rId7"/>
              </a:rPr>
              <a:t>High Performance Computing at NYU</a:t>
            </a:r>
            <a:endParaRPr lang="en-US" sz="2800" dirty="0">
              <a:latin typeface="Proxima Nova Rg" panose="02000506030000020004" pitchFamily="2" charset="77"/>
              <a:ea typeface="Tahoma" panose="020B0604030504040204" pitchFamily="34" charset="0"/>
              <a:cs typeface="Tahoma" panose="020B0604030504040204" pitchFamily="34" charset="0"/>
            </a:endParaRPr>
          </a:p>
        </p:txBody>
      </p:sp>
      <p:pic>
        <p:nvPicPr>
          <p:cNvPr id="11" name="Picture 2" descr="Accessing NYU HPC.io.png">
            <a:extLst>
              <a:ext uri="{FF2B5EF4-FFF2-40B4-BE49-F238E27FC236}">
                <a16:creationId xmlns:a16="http://schemas.microsoft.com/office/drawing/2014/main" id="{B5F8BD93-5322-D94B-9656-5198E446D13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11217" y="2398240"/>
            <a:ext cx="6477990" cy="276764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icture containing drawing&#10;&#10;Description automatically generated">
            <a:extLst>
              <a:ext uri="{FF2B5EF4-FFF2-40B4-BE49-F238E27FC236}">
                <a16:creationId xmlns:a16="http://schemas.microsoft.com/office/drawing/2014/main" id="{CB8A47CF-AD35-44C5-826A-936C022CED8F}"/>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7731195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1025562" y="1607340"/>
            <a:ext cx="10140876" cy="2387600"/>
          </a:xfrm>
        </p:spPr>
        <p:txBody>
          <a:bodyPr>
            <a:normAutofit/>
          </a:bodyPr>
          <a:lstStyle/>
          <a:p>
            <a:r>
              <a:rPr lang="en-US" sz="5400" dirty="0">
                <a:latin typeface="Gotham Medium" panose="02000604030000020004" pitchFamily="50" charset="0"/>
              </a:rPr>
              <a:t>METACOGNITION</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193177" y="4184525"/>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CB8A47CF-AD35-44C5-826A-936C022CED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7776778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hidden="1">
            <a:extLst>
              <a:ext uri="{FF2B5EF4-FFF2-40B4-BE49-F238E27FC236}">
                <a16:creationId xmlns:a16="http://schemas.microsoft.com/office/drawing/2014/main" id="{09C293F3-130D-3D47-8ED4-6DFFA500A111}"/>
              </a:ext>
            </a:extLst>
          </p:cNvPr>
          <p:cNvSpPr>
            <a:spLocks noGrp="1"/>
          </p:cNvSpPr>
          <p:nvPr>
            <p:ph type="sldNum" sz="quarter" idx="12"/>
          </p:nvPr>
        </p:nvSpPr>
        <p:spPr/>
        <p:txBody>
          <a:bodyPr/>
          <a:lstStyle/>
          <a:p>
            <a:pPr>
              <a:spcAft>
                <a:spcPts val="600"/>
              </a:spcAft>
            </a:pPr>
            <a:fld id="{60A1212D-38B2-4DEE-B25F-5C96C2761F56}" type="slidenum">
              <a:rPr lang="en-US" smtClean="0"/>
              <a:pPr>
                <a:spcAft>
                  <a:spcPts val="600"/>
                </a:spcAft>
              </a:pPr>
              <a:t>7</a:t>
            </a:fld>
            <a:endParaRPr lang="en-US"/>
          </a:p>
        </p:txBody>
      </p:sp>
      <p:pic>
        <p:nvPicPr>
          <p:cNvPr id="3" name="1 - What Is Metacognition And Why Should I Car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0"/>
            <a:ext cx="12192276" cy="6858000"/>
          </a:xfrm>
        </p:spPr>
      </p:pic>
    </p:spTree>
    <p:extLst>
      <p:ext uri="{BB962C8B-B14F-4D97-AF65-F5344CB8AC3E}">
        <p14:creationId xmlns:p14="http://schemas.microsoft.com/office/powerpoint/2010/main" val="8980660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1025562" y="3090401"/>
            <a:ext cx="10140876" cy="2387600"/>
          </a:xfrm>
        </p:spPr>
        <p:txBody>
          <a:bodyPr>
            <a:normAutofit/>
          </a:bodyPr>
          <a:lstStyle/>
          <a:p>
            <a:r>
              <a:rPr lang="en-US" sz="4000" dirty="0">
                <a:latin typeface="Gotham Medium" panose="02000604030000020004" pitchFamily="50" charset="0"/>
              </a:rPr>
              <a:t>Design Thinking Exercise</a:t>
            </a:r>
            <a:br>
              <a:rPr lang="en-US" sz="4000" dirty="0">
                <a:latin typeface="Gotham Medium" panose="02000604030000020004" pitchFamily="50" charset="0"/>
              </a:rPr>
            </a:br>
            <a:r>
              <a:rPr lang="en-US" sz="4000" dirty="0">
                <a:latin typeface="Gotham Medium" panose="02000604030000020004" pitchFamily="50" charset="0"/>
              </a:rPr>
              <a:t>CATME Rater Practice</a:t>
            </a:r>
            <a:br>
              <a:rPr lang="en-US" sz="4000" dirty="0">
                <a:latin typeface="Gotham Medium" panose="02000604030000020004" pitchFamily="50" charset="0"/>
              </a:rPr>
            </a:br>
            <a:endParaRPr lang="en-US" sz="4000" dirty="0"/>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166645" y="3398365"/>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CB8A47CF-AD35-44C5-826A-936C022CED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itle 1">
            <a:extLst>
              <a:ext uri="{FF2B5EF4-FFF2-40B4-BE49-F238E27FC236}">
                <a16:creationId xmlns:a16="http://schemas.microsoft.com/office/drawing/2014/main" id="{7B29DC25-0BA2-4267-8BF2-B94F6BE5816C}"/>
              </a:ext>
            </a:extLst>
          </p:cNvPr>
          <p:cNvSpPr txBox="1">
            <a:spLocks/>
          </p:cNvSpPr>
          <p:nvPr/>
        </p:nvSpPr>
        <p:spPr>
          <a:xfrm>
            <a:off x="1129659" y="1562753"/>
            <a:ext cx="10140876"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4030000020004" pitchFamily="50" charset="0"/>
              </a:rPr>
              <a:t>MILESTONE 1 CHECK</a:t>
            </a:r>
            <a:br>
              <a:rPr lang="en-US" sz="5400" dirty="0">
                <a:latin typeface="Gotham Medium" panose="02000604030000020004" pitchFamily="50" charset="0"/>
              </a:rPr>
            </a:br>
            <a:endParaRPr lang="en-US" sz="5400" dirty="0">
              <a:latin typeface="Gotham Medium" panose="02000604030000020004" pitchFamily="50" charset="0"/>
            </a:endParaRPr>
          </a:p>
        </p:txBody>
      </p:sp>
    </p:spTree>
    <p:extLst>
      <p:ext uri="{BB962C8B-B14F-4D97-AF65-F5344CB8AC3E}">
        <p14:creationId xmlns:p14="http://schemas.microsoft.com/office/powerpoint/2010/main" val="4298955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491780" y="647998"/>
            <a:ext cx="11181137" cy="965147"/>
          </a:xfrm>
        </p:spPr>
        <p:txBody>
          <a:bodyPr>
            <a:normAutofit/>
          </a:bodyPr>
          <a:lstStyle/>
          <a:p>
            <a:r>
              <a:rPr lang="en-US" sz="5400" dirty="0">
                <a:latin typeface="Gotham Medium" panose="02000604030000020004" pitchFamily="50" charset="0"/>
              </a:rPr>
              <a:t>DESIGN THINKING </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CB8A47CF-AD35-44C5-826A-936C022CED8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pic>
        <p:nvPicPr>
          <p:cNvPr id="3" name="Picture 2"/>
          <p:cNvPicPr>
            <a:picLocks noChangeAspect="1"/>
          </p:cNvPicPr>
          <p:nvPr/>
        </p:nvPicPr>
        <p:blipFill rotWithShape="1">
          <a:blip r:embed="rId5"/>
          <a:srcRect t="14254" b="19094"/>
          <a:stretch/>
        </p:blipFill>
        <p:spPr>
          <a:xfrm>
            <a:off x="1677410" y="1670526"/>
            <a:ext cx="2720303" cy="340401"/>
          </a:xfrm>
          <a:prstGeom prst="rect">
            <a:avLst/>
          </a:prstGeom>
        </p:spPr>
      </p:pic>
      <p:pic>
        <p:nvPicPr>
          <p:cNvPr id="4" name="Picture 3"/>
          <p:cNvPicPr>
            <a:picLocks noChangeAspect="1"/>
          </p:cNvPicPr>
          <p:nvPr/>
        </p:nvPicPr>
        <p:blipFill rotWithShape="1">
          <a:blip r:embed="rId6"/>
          <a:srcRect r="34272"/>
          <a:stretch/>
        </p:blipFill>
        <p:spPr>
          <a:xfrm>
            <a:off x="764795" y="2078693"/>
            <a:ext cx="4941461" cy="1054900"/>
          </a:xfrm>
          <a:prstGeom prst="rect">
            <a:avLst/>
          </a:prstGeom>
        </p:spPr>
      </p:pic>
      <p:pic>
        <p:nvPicPr>
          <p:cNvPr id="5" name="Picture 4"/>
          <p:cNvPicPr>
            <a:picLocks noChangeAspect="1"/>
          </p:cNvPicPr>
          <p:nvPr/>
        </p:nvPicPr>
        <p:blipFill rotWithShape="1">
          <a:blip r:embed="rId7"/>
          <a:srcRect r="36281"/>
          <a:stretch/>
        </p:blipFill>
        <p:spPr>
          <a:xfrm>
            <a:off x="774222" y="4048456"/>
            <a:ext cx="4941461" cy="1031996"/>
          </a:xfrm>
          <a:prstGeom prst="rect">
            <a:avLst/>
          </a:prstGeom>
        </p:spPr>
      </p:pic>
      <p:pic>
        <p:nvPicPr>
          <p:cNvPr id="6" name="Picture 5"/>
          <p:cNvPicPr>
            <a:picLocks noChangeAspect="1"/>
          </p:cNvPicPr>
          <p:nvPr/>
        </p:nvPicPr>
        <p:blipFill rotWithShape="1">
          <a:blip r:embed="rId8"/>
          <a:srcRect r="35679"/>
          <a:stretch/>
        </p:blipFill>
        <p:spPr>
          <a:xfrm>
            <a:off x="708596" y="3063584"/>
            <a:ext cx="4932034" cy="1015304"/>
          </a:xfrm>
          <a:prstGeom prst="rect">
            <a:avLst/>
          </a:prstGeom>
        </p:spPr>
      </p:pic>
      <p:pic>
        <p:nvPicPr>
          <p:cNvPr id="12" name="Picture 11"/>
          <p:cNvPicPr>
            <a:picLocks noChangeAspect="1"/>
          </p:cNvPicPr>
          <p:nvPr/>
        </p:nvPicPr>
        <p:blipFill rotWithShape="1">
          <a:blip r:embed="rId8"/>
          <a:srcRect r="35679"/>
          <a:stretch/>
        </p:blipFill>
        <p:spPr>
          <a:xfrm>
            <a:off x="764795" y="4980011"/>
            <a:ext cx="4932034" cy="1015304"/>
          </a:xfrm>
          <a:prstGeom prst="rect">
            <a:avLst/>
          </a:prstGeom>
        </p:spPr>
      </p:pic>
      <p:pic>
        <p:nvPicPr>
          <p:cNvPr id="10" name="Picture 9"/>
          <p:cNvPicPr>
            <a:picLocks noChangeAspect="1"/>
          </p:cNvPicPr>
          <p:nvPr/>
        </p:nvPicPr>
        <p:blipFill>
          <a:blip r:embed="rId9"/>
          <a:stretch>
            <a:fillRect/>
          </a:stretch>
        </p:blipFill>
        <p:spPr>
          <a:xfrm>
            <a:off x="7548494" y="1668023"/>
            <a:ext cx="2752725" cy="352425"/>
          </a:xfrm>
          <a:prstGeom prst="rect">
            <a:avLst/>
          </a:prstGeom>
        </p:spPr>
      </p:pic>
      <p:pic>
        <p:nvPicPr>
          <p:cNvPr id="11" name="Picture 10"/>
          <p:cNvPicPr>
            <a:picLocks noChangeAspect="1"/>
          </p:cNvPicPr>
          <p:nvPr/>
        </p:nvPicPr>
        <p:blipFill>
          <a:blip r:embed="rId10"/>
          <a:stretch>
            <a:fillRect/>
          </a:stretch>
        </p:blipFill>
        <p:spPr>
          <a:xfrm>
            <a:off x="6656909" y="2120127"/>
            <a:ext cx="4400731" cy="914539"/>
          </a:xfrm>
          <a:prstGeom prst="rect">
            <a:avLst/>
          </a:prstGeom>
        </p:spPr>
      </p:pic>
      <p:pic>
        <p:nvPicPr>
          <p:cNvPr id="13" name="Picture 12"/>
          <p:cNvPicPr>
            <a:picLocks noChangeAspect="1"/>
          </p:cNvPicPr>
          <p:nvPr/>
        </p:nvPicPr>
        <p:blipFill>
          <a:blip r:embed="rId11"/>
          <a:stretch>
            <a:fillRect/>
          </a:stretch>
        </p:blipFill>
        <p:spPr>
          <a:xfrm>
            <a:off x="6656910" y="3141146"/>
            <a:ext cx="4400731" cy="998351"/>
          </a:xfrm>
          <a:prstGeom prst="rect">
            <a:avLst/>
          </a:prstGeom>
        </p:spPr>
      </p:pic>
      <p:pic>
        <p:nvPicPr>
          <p:cNvPr id="15" name="Picture 14"/>
          <p:cNvPicPr>
            <a:picLocks noChangeAspect="1"/>
          </p:cNvPicPr>
          <p:nvPr/>
        </p:nvPicPr>
        <p:blipFill>
          <a:blip r:embed="rId12"/>
          <a:stretch>
            <a:fillRect/>
          </a:stretch>
        </p:blipFill>
        <p:spPr>
          <a:xfrm>
            <a:off x="6670661" y="4175925"/>
            <a:ext cx="4428234" cy="972443"/>
          </a:xfrm>
          <a:prstGeom prst="rect">
            <a:avLst/>
          </a:prstGeom>
        </p:spPr>
      </p:pic>
      <p:pic>
        <p:nvPicPr>
          <p:cNvPr id="16" name="Picture 15"/>
          <p:cNvPicPr>
            <a:picLocks noChangeAspect="1"/>
          </p:cNvPicPr>
          <p:nvPr/>
        </p:nvPicPr>
        <p:blipFill rotWithShape="1">
          <a:blip r:embed="rId13"/>
          <a:srcRect r="16561"/>
          <a:stretch/>
        </p:blipFill>
        <p:spPr>
          <a:xfrm>
            <a:off x="6670661" y="5181398"/>
            <a:ext cx="4482961" cy="1044140"/>
          </a:xfrm>
          <a:prstGeom prst="rect">
            <a:avLst/>
          </a:prstGeom>
        </p:spPr>
      </p:pic>
    </p:spTree>
    <p:extLst>
      <p:ext uri="{BB962C8B-B14F-4D97-AF65-F5344CB8AC3E}">
        <p14:creationId xmlns:p14="http://schemas.microsoft.com/office/powerpoint/2010/main" val="9409030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C2_EG1003" id="{DBE85712-88D7-8C4E-9F2D-317D2E2E98FD}" vid="{B5108559-B8B5-2243-983D-80D44F6D0DB6}"/>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C2_EG1003" id="{DBE85712-88D7-8C4E-9F2D-317D2E2E98FD}" vid="{2BA5159C-854F-8147-94DB-7DEFF1DA9AA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TotalTime>
  <Words>274</Words>
  <Application>Microsoft Macintosh PowerPoint</Application>
  <PresentationFormat>Widescreen</PresentationFormat>
  <Paragraphs>28</Paragraphs>
  <Slides>10</Slides>
  <Notes>4</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10</vt:i4>
      </vt:variant>
    </vt:vector>
  </HeadingPairs>
  <TitlesOfParts>
    <vt:vector size="18" baseType="lpstr">
      <vt:lpstr>Arial</vt:lpstr>
      <vt:lpstr>Proxima Nova Rg</vt:lpstr>
      <vt:lpstr>Calibri</vt:lpstr>
      <vt:lpstr>Proxima Nova Lt</vt:lpstr>
      <vt:lpstr>Gotham Medium</vt:lpstr>
      <vt:lpstr>Calibri Light</vt:lpstr>
      <vt:lpstr>Office Theme</vt:lpstr>
      <vt:lpstr>Custom Design</vt:lpstr>
      <vt:lpstr>RECITATION 5</vt:lpstr>
      <vt:lpstr>AGENDA</vt:lpstr>
      <vt:lpstr>ALGORITHMIC THINKING</vt:lpstr>
      <vt:lpstr>ALGORITHMS THINKING &amp; COMMUNICATING</vt:lpstr>
      <vt:lpstr>COMPUTING OPTIONS</vt:lpstr>
      <vt:lpstr>METACOGNITION</vt:lpstr>
      <vt:lpstr>PowerPoint Presentation</vt:lpstr>
      <vt:lpstr>Design Thinking Exercise CATME Rater Practice </vt:lpstr>
      <vt:lpstr>DESIGN THINKING </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Recitation 5</dc:title>
  <dc:creator>Diya</dc:creator>
  <cp:lastModifiedBy>EG</cp:lastModifiedBy>
  <cp:revision>23</cp:revision>
  <dcterms:created xsi:type="dcterms:W3CDTF">2020-08-24T03:35:39Z</dcterms:created>
  <dcterms:modified xsi:type="dcterms:W3CDTF">2024-02-15T17:01:30Z</dcterms:modified>
</cp:coreProperties>
</file>