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2E91"/>
    <a:srgbClr val="569BB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welcome_week_2011.jp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522E9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667000" y="41148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EG1003: INTRODUCTION</a:t>
            </a:r>
            <a:r>
              <a:rPr lang="en-US" b="1" baseline="0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 TO ENGINEERING AND DESIGN</a:t>
            </a:r>
            <a:endParaRPr lang="en-US" b="1" dirty="0">
              <a:solidFill>
                <a:srgbClr val="522E9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NYU Poly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2313851" cy="764680"/>
          </a:xfrm>
          <a:prstGeom prst="rect">
            <a:avLst/>
          </a:prstGeom>
        </p:spPr>
      </p:pic>
      <p:pic>
        <p:nvPicPr>
          <p:cNvPr id="11" name="Picture 10" descr="Colon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606040" y="502920"/>
            <a:ext cx="121931" cy="213378"/>
          </a:xfrm>
          <a:prstGeom prst="rect">
            <a:avLst/>
          </a:prstGeom>
        </p:spPr>
      </p:pic>
      <p:pic>
        <p:nvPicPr>
          <p:cNvPr id="14" name="Picture 13" descr="polythinking.pn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4200" y="762000"/>
            <a:ext cx="2074908" cy="1310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41" y="3657600"/>
            <a:ext cx="1460318" cy="1473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Til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11" Type="http://schemas.openxmlformats.org/officeDocument/2006/relationships/image" Target="../media/image6.png"/><Relationship Id="rId5" Type="http://schemas.openxmlformats.org/officeDocument/2006/relationships/theme" Target="../theme/theme1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YUlogoSmall259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1208" y="6464808"/>
            <a:ext cx="1157288" cy="19716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 dirty="0"/>
          </a:p>
        </p:txBody>
      </p:sp>
      <p:pic>
        <p:nvPicPr>
          <p:cNvPr id="11" name="Picture 10" descr="NYUPoly-COLO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60699" y="6053328"/>
            <a:ext cx="1622603" cy="537667"/>
          </a:xfrm>
          <a:prstGeom prst="rect">
            <a:avLst/>
          </a:prstGeom>
        </p:spPr>
      </p:pic>
      <p:pic>
        <p:nvPicPr>
          <p:cNvPr id="10" name="Picture 9" descr="tagline-COLO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70648" y="6464808"/>
            <a:ext cx="1156411" cy="213360"/>
          </a:xfrm>
          <a:prstGeom prst="rect">
            <a:avLst/>
          </a:prstGeom>
        </p:spPr>
      </p:pic>
      <p:pic>
        <p:nvPicPr>
          <p:cNvPr id="8" name="Picture 7" descr="background_big_12.jpg"/>
          <p:cNvPicPr>
            <a:picLocks noChangeAspect="1"/>
          </p:cNvPicPr>
          <p:nvPr/>
        </p:nvPicPr>
        <p:blipFill>
          <a:blip r:embed="rId9" cstate="print">
            <a:lum bright="70000" contrast="-70000"/>
          </a:blip>
          <a:srcRect/>
          <a:stretch>
            <a:fillRect/>
          </a:stretch>
        </p:blipFill>
        <p:spPr>
          <a:xfrm>
            <a:off x="0" y="274320"/>
            <a:ext cx="9144000" cy="1143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olon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37160" y="594360"/>
            <a:ext cx="304828" cy="5334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853" y="274320"/>
            <a:ext cx="1133147" cy="1143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3" r:id="rId4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4400" kern="1200">
          <a:solidFill>
            <a:srgbClr val="00559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3200" kern="120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EG1003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Read manual ahead of time (manual.eg.poly.edu)</a:t>
            </a:r>
          </a:p>
          <a:p>
            <a:endParaRPr lang="en-US" dirty="0" smtClean="0"/>
          </a:p>
          <a:p>
            <a:r>
              <a:rPr lang="en-US" dirty="0" smtClean="0"/>
              <a:t>Use EG website regularly</a:t>
            </a:r>
          </a:p>
          <a:p>
            <a:pPr lvl="1"/>
            <a:r>
              <a:rPr lang="en-US" dirty="0" smtClean="0"/>
              <a:t>Check for last minute cancellations and changes</a:t>
            </a:r>
          </a:p>
          <a:p>
            <a:pPr lvl="1"/>
            <a:r>
              <a:rPr lang="en-US" dirty="0" smtClean="0"/>
              <a:t>Keep in contact with your partners</a:t>
            </a:r>
          </a:p>
          <a:p>
            <a:pPr lvl="1"/>
            <a:r>
              <a:rPr lang="en-US" dirty="0" smtClean="0"/>
              <a:t>Express questions and concerns to your instructor</a:t>
            </a:r>
          </a:p>
          <a:p>
            <a:endParaRPr lang="en-US" dirty="0" smtClean="0"/>
          </a:p>
          <a:p>
            <a:r>
              <a:rPr lang="en-US" dirty="0" smtClean="0"/>
              <a:t>Ask questions!!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EG1003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To teach you about what engineers do: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Technical skills</a:t>
            </a:r>
          </a:p>
          <a:p>
            <a:pPr lvl="1"/>
            <a:r>
              <a:rPr lang="en-US" dirty="0" smtClean="0"/>
              <a:t>MS Office</a:t>
            </a:r>
          </a:p>
          <a:p>
            <a:pPr lvl="1"/>
            <a:r>
              <a:rPr lang="en-US" dirty="0" err="1" smtClean="0"/>
              <a:t>LabVIEW</a:t>
            </a:r>
            <a:endParaRPr lang="en-US" dirty="0" smtClean="0"/>
          </a:p>
          <a:p>
            <a:pPr lvl="1"/>
            <a:r>
              <a:rPr lang="en-US" dirty="0" err="1" smtClean="0"/>
              <a:t>Mindstorms</a:t>
            </a:r>
            <a:r>
              <a:rPr lang="en-US" dirty="0" smtClean="0"/>
              <a:t> NXT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Professional skills</a:t>
            </a:r>
          </a:p>
          <a:p>
            <a:pPr lvl="1"/>
            <a:r>
              <a:rPr lang="en-US" dirty="0" smtClean="0"/>
              <a:t>Teamwork</a:t>
            </a:r>
          </a:p>
          <a:p>
            <a:pPr lvl="1"/>
            <a:r>
              <a:rPr lang="en-US" dirty="0" smtClean="0"/>
              <a:t>Oral communication</a:t>
            </a:r>
          </a:p>
          <a:p>
            <a:pPr lvl="1"/>
            <a:r>
              <a:rPr lang="en-US" dirty="0" smtClean="0"/>
              <a:t>Written communication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 School</a:t>
            </a:r>
            <a:r>
              <a:rPr lang="en-US" dirty="0" smtClean="0"/>
              <a:t> </a:t>
            </a:r>
            <a:r>
              <a:rPr lang="en-US" dirty="0" smtClean="0"/>
              <a:t>Credit </a:t>
            </a:r>
            <a:r>
              <a:rPr lang="en-US" dirty="0" smtClean="0"/>
              <a:t>Course</a:t>
            </a:r>
          </a:p>
          <a:p>
            <a:pPr lvl="1"/>
            <a:r>
              <a:rPr lang="en-US" dirty="0" smtClean="0"/>
              <a:t>No college credit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Laboratories (Seven Total)</a:t>
            </a:r>
          </a:p>
          <a:p>
            <a:pPr lvl="1"/>
            <a:r>
              <a:rPr lang="en-US" dirty="0" smtClean="0"/>
              <a:t>Four competitions</a:t>
            </a:r>
          </a:p>
          <a:p>
            <a:pPr lvl="1"/>
            <a:r>
              <a:rPr lang="en-US" dirty="0" smtClean="0"/>
              <a:t>One bonus report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Recitation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2.5 to 3 hours </a:t>
            </a:r>
            <a:r>
              <a:rPr lang="en-US" dirty="0" smtClean="0"/>
              <a:t>per week</a:t>
            </a:r>
          </a:p>
          <a:p>
            <a:endParaRPr lang="en-US" dirty="0" smtClean="0"/>
          </a:p>
          <a:p>
            <a:r>
              <a:rPr lang="en-US" dirty="0" smtClean="0"/>
              <a:t>Students put in groups of 2 or 3</a:t>
            </a:r>
          </a:p>
          <a:p>
            <a:endParaRPr lang="en-US" dirty="0" smtClean="0"/>
          </a:p>
          <a:p>
            <a:r>
              <a:rPr lang="en-US" dirty="0" smtClean="0"/>
              <a:t>Lab report for each lab</a:t>
            </a:r>
          </a:p>
          <a:p>
            <a:endParaRPr lang="en-US" dirty="0" smtClean="0"/>
          </a:p>
          <a:p>
            <a:r>
              <a:rPr lang="en-US" dirty="0" smtClean="0"/>
              <a:t>Quizzes given every week</a:t>
            </a:r>
          </a:p>
          <a:p>
            <a:pPr lvl="1"/>
            <a:r>
              <a:rPr lang="en-US" dirty="0" smtClean="0"/>
              <a:t>Lab material for that </a:t>
            </a:r>
            <a:r>
              <a:rPr lang="en-US" dirty="0" smtClean="0"/>
              <a:t>day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One-</a:t>
            </a:r>
            <a:r>
              <a:rPr lang="en-US" dirty="0" smtClean="0"/>
              <a:t>hour sessions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Presentation of preceding </a:t>
            </a:r>
            <a:r>
              <a:rPr lang="en-US" dirty="0" smtClean="0"/>
              <a:t>lab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Feedback will be provided by instructor and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System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2830"/>
                <a:gridCol w="24067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13"/>
          </p:nvPr>
        </p:nvSpPr>
        <p:spPr>
          <a:xfrm>
            <a:off x="457200" y="4873752"/>
            <a:ext cx="8229600" cy="914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Bonus Lab Reports</a:t>
            </a:r>
            <a:r>
              <a:rPr lang="en-US" dirty="0" smtClean="0"/>
              <a:t> can earn a student a maximum of 7 points (3.5 points per copy) on top of their course grade.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Mandatory for all lectures, laboratories and recitation sessions</a:t>
            </a:r>
          </a:p>
          <a:p>
            <a:pPr lvl="1"/>
            <a:r>
              <a:rPr lang="en-US" dirty="0" smtClean="0"/>
              <a:t>Unexcused absence will result in a zero grade for the recitation or lab</a:t>
            </a:r>
          </a:p>
          <a:p>
            <a:pPr lvl="1"/>
            <a:r>
              <a:rPr lang="en-US" dirty="0" smtClean="0"/>
              <a:t>Constant Lateness/Absence will result in failure of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EG Website (eg.poly.edu) </a:t>
            </a:r>
          </a:p>
          <a:p>
            <a:pPr lvl="1"/>
            <a:r>
              <a:rPr lang="en-US" dirty="0" smtClean="0"/>
              <a:t>Electronic Submission</a:t>
            </a:r>
          </a:p>
          <a:p>
            <a:pPr lvl="1"/>
            <a:r>
              <a:rPr lang="en-US" dirty="0" smtClean="0"/>
              <a:t>Forums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Grades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EG Manual (manual.eg.poly.edu)</a:t>
            </a:r>
          </a:p>
          <a:p>
            <a:pPr lvl="1"/>
            <a:r>
              <a:rPr lang="en-US" dirty="0" smtClean="0"/>
              <a:t>Detailed information about labs, projects and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work must be submitted electronically through the EG website (eg.poly.edu) </a:t>
            </a:r>
          </a:p>
          <a:p>
            <a:endParaRPr lang="en-US" dirty="0" smtClean="0"/>
          </a:p>
          <a:p>
            <a:r>
              <a:rPr lang="en-US" dirty="0" smtClean="0"/>
              <a:t>Required by due date or no credit will be received for work</a:t>
            </a:r>
          </a:p>
          <a:p>
            <a:endParaRPr lang="en-US" dirty="0" smtClean="0"/>
          </a:p>
          <a:p>
            <a:r>
              <a:rPr lang="en-US" dirty="0" smtClean="0"/>
              <a:t>No negotiation of grades if work is not submitted electronically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 NYU-Poly PowerPoin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 NYU-Poly PowerPoint Theme</Template>
  <TotalTime>54</TotalTime>
  <Words>268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EG NYU-Poly PowerPoint Theme</vt:lpstr>
      <vt:lpstr>EG1003 Overview</vt:lpstr>
      <vt:lpstr>Objectives of EG1003</vt:lpstr>
      <vt:lpstr>Course Format</vt:lpstr>
      <vt:lpstr>Laboratories</vt:lpstr>
      <vt:lpstr>Recitations</vt:lpstr>
      <vt:lpstr>Grading System</vt:lpstr>
      <vt:lpstr>Attendance</vt:lpstr>
      <vt:lpstr>Communication</vt:lpstr>
      <vt:lpstr>Electronic Submission</vt:lpstr>
      <vt:lpstr>Closing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EG1003 Overview</dc:title>
  <dc:creator>TA</dc:creator>
  <cp:lastModifiedBy>TA</cp:lastModifiedBy>
  <cp:revision>6</cp:revision>
  <dcterms:created xsi:type="dcterms:W3CDTF">2011-09-13T04:06:03Z</dcterms:created>
  <dcterms:modified xsi:type="dcterms:W3CDTF">2011-09-13T05:07:01Z</dcterms:modified>
</cp:coreProperties>
</file>