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70" r:id="rId2"/>
    <p:sldId id="257" r:id="rId3"/>
    <p:sldId id="258" r:id="rId4"/>
    <p:sldId id="260" r:id="rId5"/>
    <p:sldId id="261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2E91"/>
    <a:srgbClr val="569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938" y="-7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3" y="2043258"/>
            <a:ext cx="3637261" cy="2415052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3" y="4958531"/>
            <a:ext cx="1783159" cy="48260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223874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9153525" cy="6877051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315325" y="389467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687543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2111809"/>
            <a:ext cx="3737844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569244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3810941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950131"/>
            <a:ext cx="4480560" cy="5907869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738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3" y="2111809"/>
            <a:ext cx="8315553" cy="4174691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2" y="305319"/>
            <a:ext cx="2740741" cy="353484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75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Til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559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"/>
          <p:cNvSpPr>
            <a:spLocks noGrp="1"/>
          </p:cNvSpPr>
          <p:nvPr>
            <p:ph sz="half" idx="13"/>
          </p:nvPr>
        </p:nvSpPr>
        <p:spPr>
          <a:xfrm>
            <a:off x="457200" y="3962400"/>
            <a:ext cx="8229600" cy="22860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Ø"/>
              <a:defRPr sz="24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3pPr>
            <a:lvl4pPr>
              <a:buFont typeface="Wingdings" pitchFamily="2" charset="2"/>
              <a:buChar char="v"/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rgbClr val="569BBE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313267"/>
            <a:ext cx="673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" y="0"/>
            <a:ext cx="9153525" cy="950384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317500"/>
            <a:ext cx="16891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DE706D50-8D46-4290-9DAE-88AB70EABF72}" type="datetimeFigureOut">
              <a:rPr lang="en-US" smtClean="0"/>
              <a:pPr/>
              <a:t>1/22/2014</a:t>
            </a:fld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618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FC1DDAC-48DF-4037-9F4B-6EBFCFC29A9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4" r:id="rId5"/>
    <p:sldLayoutId id="2147483735" r:id="rId6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286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085850" indent="-1714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Courier New" pitchFamily="49" charset="0"/>
        <a:buChar char="o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1145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sz="14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8242183" cy="1143000"/>
          </a:xfrm>
        </p:spPr>
        <p:txBody>
          <a:bodyPr/>
          <a:lstStyle/>
          <a:p>
            <a:r>
              <a:rPr lang="en-US" sz="2800" dirty="0" smtClean="0">
                <a:solidFill>
                  <a:schemeClr val="bg1"/>
                </a:solidFill>
              </a:rPr>
              <a:t>EG 1003: Introduction of Engineering and Design 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4800" dirty="0"/>
              <a:t>EG1003 Overview</a:t>
            </a:r>
          </a:p>
        </p:txBody>
      </p:sp>
      <p:pic>
        <p:nvPicPr>
          <p:cNvPr id="4" name="Content Placeholder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3048000"/>
            <a:ext cx="9142412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661013" y="2655546"/>
            <a:ext cx="18219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(Non-SLDP HS)</a:t>
            </a:r>
          </a:p>
        </p:txBody>
      </p:sp>
    </p:spTree>
    <p:extLst>
      <p:ext uri="{BB962C8B-B14F-4D97-AF65-F5344CB8AC3E}">
        <p14:creationId xmlns:p14="http://schemas.microsoft.com/office/powerpoint/2010/main" val="3461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6600" y="228600"/>
            <a:ext cx="2133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Closing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manual ahead of time (manual.eg.poly.edu)</a:t>
            </a:r>
          </a:p>
          <a:p>
            <a:endParaRPr lang="en-US" dirty="0" smtClean="0"/>
          </a:p>
          <a:p>
            <a:r>
              <a:rPr lang="en-US" dirty="0" smtClean="0"/>
              <a:t>Use EG website regularly</a:t>
            </a:r>
          </a:p>
          <a:p>
            <a:pPr lvl="1"/>
            <a:r>
              <a:rPr lang="en-US" dirty="0" smtClean="0"/>
              <a:t>Check for last minute cancellations and changes</a:t>
            </a:r>
          </a:p>
          <a:p>
            <a:pPr lvl="1"/>
            <a:r>
              <a:rPr lang="en-US" dirty="0" smtClean="0"/>
              <a:t>Keep in contact with your partners</a:t>
            </a:r>
          </a:p>
          <a:p>
            <a:pPr lvl="1"/>
            <a:r>
              <a:rPr lang="en-US" dirty="0" smtClean="0"/>
              <a:t>Express questions and concerns to your instructor</a:t>
            </a:r>
          </a:p>
          <a:p>
            <a:endParaRPr lang="en-US" dirty="0" smtClean="0"/>
          </a:p>
          <a:p>
            <a:r>
              <a:rPr lang="en-US" dirty="0" smtClean="0"/>
              <a:t>Ask questions!!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286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Objectives of EG1003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 teach you about what engineers do: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Technical skills</a:t>
            </a:r>
          </a:p>
          <a:p>
            <a:pPr lvl="1"/>
            <a:r>
              <a:rPr lang="en-US" dirty="0" smtClean="0"/>
              <a:t>MS Office</a:t>
            </a:r>
          </a:p>
          <a:p>
            <a:pPr lvl="1"/>
            <a:r>
              <a:rPr lang="en-US" dirty="0" err="1" smtClean="0"/>
              <a:t>LabVIEW</a:t>
            </a:r>
            <a:endParaRPr lang="en-US" dirty="0" smtClean="0"/>
          </a:p>
          <a:p>
            <a:pPr lvl="1"/>
            <a:r>
              <a:rPr lang="en-US" dirty="0" err="1" smtClean="0"/>
              <a:t>Mindstorms</a:t>
            </a:r>
            <a:r>
              <a:rPr lang="en-US" dirty="0" smtClean="0"/>
              <a:t> NXT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Professional skills</a:t>
            </a:r>
          </a:p>
          <a:p>
            <a:pPr lvl="1"/>
            <a:r>
              <a:rPr lang="en-US" dirty="0" smtClean="0"/>
              <a:t>Teamwork</a:t>
            </a:r>
          </a:p>
          <a:p>
            <a:pPr lvl="1"/>
            <a:r>
              <a:rPr lang="en-US" dirty="0" smtClean="0"/>
              <a:t>Oral communication</a:t>
            </a:r>
          </a:p>
          <a:p>
            <a:pPr lvl="1"/>
            <a:r>
              <a:rPr lang="en-US" dirty="0" smtClean="0"/>
              <a:t>Written communication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4191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Course Format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School Credit Course</a:t>
            </a:r>
          </a:p>
          <a:p>
            <a:pPr lvl="1"/>
            <a:r>
              <a:rPr lang="en-US" dirty="0" smtClean="0"/>
              <a:t>No college credit</a:t>
            </a:r>
          </a:p>
          <a:p>
            <a:endParaRPr lang="en-US" dirty="0" smtClean="0"/>
          </a:p>
          <a:p>
            <a:r>
              <a:rPr lang="en-US" dirty="0" smtClean="0"/>
              <a:t>Laboratories (Seven Total)</a:t>
            </a:r>
          </a:p>
          <a:p>
            <a:pPr lvl="1"/>
            <a:r>
              <a:rPr lang="en-US" dirty="0" smtClean="0"/>
              <a:t>Three competitions</a:t>
            </a:r>
          </a:p>
          <a:p>
            <a:pPr lvl="1"/>
            <a:r>
              <a:rPr lang="en-US" dirty="0" smtClean="0"/>
              <a:t>One bonus report</a:t>
            </a:r>
          </a:p>
          <a:p>
            <a:endParaRPr lang="en-US" dirty="0" smtClean="0"/>
          </a:p>
          <a:p>
            <a:r>
              <a:rPr lang="en-US" dirty="0" smtClean="0"/>
              <a:t>Recitation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286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Laboratories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2.5 to 3 hours per week</a:t>
            </a:r>
          </a:p>
          <a:p>
            <a:endParaRPr lang="en-US" dirty="0" smtClean="0"/>
          </a:p>
          <a:p>
            <a:r>
              <a:rPr lang="en-US" dirty="0" smtClean="0"/>
              <a:t>Students put in groups of 2 or 3</a:t>
            </a:r>
          </a:p>
          <a:p>
            <a:endParaRPr lang="en-US" dirty="0" smtClean="0"/>
          </a:p>
          <a:p>
            <a:r>
              <a:rPr lang="en-US" dirty="0" smtClean="0"/>
              <a:t>Lab report for each lab</a:t>
            </a:r>
          </a:p>
          <a:p>
            <a:endParaRPr lang="en-US" dirty="0" smtClean="0"/>
          </a:p>
          <a:p>
            <a:r>
              <a:rPr lang="en-US" dirty="0" smtClean="0"/>
              <a:t>Quizzes given every week</a:t>
            </a:r>
          </a:p>
          <a:p>
            <a:pPr lvl="1"/>
            <a:r>
              <a:rPr lang="en-US" dirty="0" smtClean="0"/>
              <a:t>Lab material for that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1800" y="228600"/>
            <a:ext cx="3124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Recitations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One-hour sessions</a:t>
            </a:r>
          </a:p>
          <a:p>
            <a:endParaRPr lang="en-US" dirty="0" smtClean="0"/>
          </a:p>
          <a:p>
            <a:r>
              <a:rPr lang="en-US" dirty="0" smtClean="0"/>
              <a:t>Presentation of preceding lab</a:t>
            </a:r>
          </a:p>
          <a:p>
            <a:endParaRPr lang="en-US" dirty="0" smtClean="0"/>
          </a:p>
          <a:p>
            <a:r>
              <a:rPr lang="en-US" dirty="0" smtClean="0"/>
              <a:t>Feedback will be provided by instructor and 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228600"/>
            <a:ext cx="43434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Grading System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2138011"/>
              </p:ext>
            </p:extLst>
          </p:nvPr>
        </p:nvGraphicFramePr>
        <p:xfrm>
          <a:off x="457200" y="1600200"/>
          <a:ext cx="822960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2830"/>
                <a:gridCol w="2406770"/>
              </a:tblGrid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Item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% of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 Grade</a:t>
                      </a:r>
                      <a:endParaRPr lang="en-US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>
                    <a:solidFill>
                      <a:srgbClr val="522E91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TA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WC Lab Reports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33⅓%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Lab Quizzes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8⅓%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Recitation Presentations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 smtClean="0">
                          <a:solidFill>
                            <a:srgbClr val="522E91"/>
                          </a:solidFill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  <a:endParaRPr lang="en-US" sz="3200" dirty="0">
                        <a:solidFill>
                          <a:srgbClr val="522E9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65" marR="93165" anchor="ctr"/>
                </a:tc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13"/>
          </p:nvPr>
        </p:nvSpPr>
        <p:spPr>
          <a:xfrm>
            <a:off x="457200" y="4873752"/>
            <a:ext cx="8229600" cy="914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Bonus Lab Reports</a:t>
            </a:r>
            <a:r>
              <a:rPr lang="en-US" dirty="0" smtClean="0"/>
              <a:t> can earn a student a maximum of 7 points (3.5 points per copy) on top of their course grade. 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228600"/>
            <a:ext cx="33528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Attendance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Mandatory for all lectures, laboratories and recitation sessions</a:t>
            </a:r>
          </a:p>
          <a:p>
            <a:pPr lvl="1"/>
            <a:r>
              <a:rPr lang="en-US" dirty="0" smtClean="0"/>
              <a:t>Unexcused absence will result in a zero grade for the recitation or lab</a:t>
            </a:r>
          </a:p>
          <a:p>
            <a:pPr lvl="1"/>
            <a:r>
              <a:rPr lang="en-US" dirty="0" smtClean="0"/>
              <a:t>Constant Lateness/Absence will result in failure of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4800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Communication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EG Website (eg.poly.edu) </a:t>
            </a:r>
          </a:p>
          <a:p>
            <a:pPr lvl="1"/>
            <a:r>
              <a:rPr lang="en-US" dirty="0" smtClean="0"/>
              <a:t>Electronic Submission</a:t>
            </a:r>
          </a:p>
          <a:p>
            <a:pPr lvl="1"/>
            <a:r>
              <a:rPr lang="en-US" dirty="0" smtClean="0"/>
              <a:t>Forums</a:t>
            </a:r>
          </a:p>
          <a:p>
            <a:pPr lvl="1"/>
            <a:r>
              <a:rPr lang="en-US" dirty="0" smtClean="0"/>
              <a:t>Email</a:t>
            </a:r>
          </a:p>
          <a:p>
            <a:pPr lvl="1"/>
            <a:r>
              <a:rPr lang="en-US" dirty="0" smtClean="0"/>
              <a:t>Grades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EG Manual (manual.eg.poly.edu)</a:t>
            </a:r>
          </a:p>
          <a:p>
            <a:pPr lvl="1"/>
            <a:r>
              <a:rPr lang="en-US" dirty="0" smtClean="0"/>
              <a:t>Detailed information about labs, projects and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Electronic Submission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work must be submitted electronically through the EG website (eg.poly.edu) </a:t>
            </a:r>
          </a:p>
          <a:p>
            <a:endParaRPr lang="en-US" dirty="0" smtClean="0"/>
          </a:p>
          <a:p>
            <a:r>
              <a:rPr lang="en-US" dirty="0" smtClean="0"/>
              <a:t>Required by due date or no credit will be received for work</a:t>
            </a:r>
          </a:p>
          <a:p>
            <a:endParaRPr lang="en-US" dirty="0" smtClean="0"/>
          </a:p>
          <a:p>
            <a:r>
              <a:rPr lang="en-US" dirty="0" smtClean="0"/>
              <a:t>No negotiation of grades if work is not submitted electronically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Engineering_Master_Presentation</Template>
  <TotalTime>62</TotalTime>
  <Words>283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NYU Schools Master Template</vt:lpstr>
      <vt:lpstr>EG 1003: Introduction of Engineering and Design </vt:lpstr>
      <vt:lpstr>Objectives of EG1003</vt:lpstr>
      <vt:lpstr>Course Format</vt:lpstr>
      <vt:lpstr>Laboratories</vt:lpstr>
      <vt:lpstr>Recitations</vt:lpstr>
      <vt:lpstr>Grading System</vt:lpstr>
      <vt:lpstr>Attendance</vt:lpstr>
      <vt:lpstr>Communication</vt:lpstr>
      <vt:lpstr>Electronic Submission</vt:lpstr>
      <vt:lpstr>Closing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EG1003 Overview</dc:title>
  <dc:creator>TA</dc:creator>
  <cp:lastModifiedBy>Matt</cp:lastModifiedBy>
  <cp:revision>9</cp:revision>
  <dcterms:created xsi:type="dcterms:W3CDTF">2011-09-13T04:06:03Z</dcterms:created>
  <dcterms:modified xsi:type="dcterms:W3CDTF">2014-01-22T21:14:01Z</dcterms:modified>
</cp:coreProperties>
</file>