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70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938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387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6924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7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5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1/22/2014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4" r:id="rId5"/>
    <p:sldLayoutId id="2147483735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8242183" cy="1143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EG 1003: Introduction of Engineering and Design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dirty="0"/>
              <a:t>EG1003 Overview</a:t>
            </a:r>
          </a:p>
        </p:txBody>
      </p:sp>
      <p:pic>
        <p:nvPicPr>
          <p:cNvPr id="4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3048000"/>
            <a:ext cx="914241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61013" y="2655546"/>
            <a:ext cx="1821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(Non-SLDP HS)</a:t>
            </a:r>
          </a:p>
        </p:txBody>
      </p:sp>
    </p:spTree>
    <p:extLst>
      <p:ext uri="{BB962C8B-B14F-4D97-AF65-F5344CB8AC3E}">
        <p14:creationId xmlns:p14="http://schemas.microsoft.com/office/powerpoint/2010/main" val="3461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2133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Closing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manual ahead of time (manual.eg.poly.edu)</a:t>
            </a:r>
          </a:p>
          <a:p>
            <a:endParaRPr lang="en-US" dirty="0" smtClean="0"/>
          </a:p>
          <a:p>
            <a:r>
              <a:rPr lang="en-US" dirty="0" smtClean="0"/>
              <a:t>Use EG website regularly</a:t>
            </a:r>
          </a:p>
          <a:p>
            <a:pPr lvl="1"/>
            <a:r>
              <a:rPr lang="en-US" dirty="0" smtClean="0"/>
              <a:t>Check for last minute cancellations and changes</a:t>
            </a:r>
          </a:p>
          <a:p>
            <a:pPr lvl="1"/>
            <a:r>
              <a:rPr lang="en-US" dirty="0" smtClean="0"/>
              <a:t>Keep in contact with your partners</a:t>
            </a:r>
          </a:p>
          <a:p>
            <a:pPr lvl="1"/>
            <a:r>
              <a:rPr lang="en-US" dirty="0" smtClean="0"/>
              <a:t>Express questions and concerns to your instructor</a:t>
            </a:r>
          </a:p>
          <a:p>
            <a:endParaRPr lang="en-US" dirty="0" smtClean="0"/>
          </a:p>
          <a:p>
            <a:r>
              <a:rPr lang="en-US" dirty="0" smtClean="0"/>
              <a:t>Ask questions!!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 of EG1003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 teach you about what engineers do: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Technical skills</a:t>
            </a:r>
          </a:p>
          <a:p>
            <a:pPr lvl="1"/>
            <a:r>
              <a:rPr lang="en-US" dirty="0" smtClean="0"/>
              <a:t>MS Office</a:t>
            </a:r>
          </a:p>
          <a:p>
            <a:pPr lvl="1"/>
            <a:r>
              <a:rPr lang="en-US" dirty="0" err="1" smtClean="0"/>
              <a:t>LabVIEW</a:t>
            </a:r>
            <a:endParaRPr lang="en-US" dirty="0" smtClean="0"/>
          </a:p>
          <a:p>
            <a:pPr lvl="1"/>
            <a:r>
              <a:rPr lang="en-US" dirty="0" err="1" smtClean="0"/>
              <a:t>Mindstorms</a:t>
            </a:r>
            <a:r>
              <a:rPr lang="en-US" dirty="0" smtClean="0"/>
              <a:t> NXT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Professional skills</a:t>
            </a:r>
          </a:p>
          <a:p>
            <a:pPr lvl="1"/>
            <a:r>
              <a:rPr lang="en-US" dirty="0" smtClean="0"/>
              <a:t>Teamwork</a:t>
            </a:r>
          </a:p>
          <a:p>
            <a:pPr lvl="1"/>
            <a:r>
              <a:rPr lang="en-US" dirty="0" smtClean="0"/>
              <a:t>Oral communication</a:t>
            </a:r>
          </a:p>
          <a:p>
            <a:pPr lvl="1"/>
            <a:r>
              <a:rPr lang="en-US" dirty="0" smtClean="0"/>
              <a:t>Written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4191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Course Format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School Credit Course</a:t>
            </a:r>
          </a:p>
          <a:p>
            <a:pPr lvl="1"/>
            <a:r>
              <a:rPr lang="en-US" dirty="0" smtClean="0"/>
              <a:t>No college credit</a:t>
            </a:r>
          </a:p>
          <a:p>
            <a:endParaRPr lang="en-US" dirty="0" smtClean="0"/>
          </a:p>
          <a:p>
            <a:r>
              <a:rPr lang="en-US" dirty="0" smtClean="0"/>
              <a:t>Laboratories (Seven Total)</a:t>
            </a:r>
          </a:p>
          <a:p>
            <a:pPr lvl="1"/>
            <a:r>
              <a:rPr lang="en-US" dirty="0" smtClean="0"/>
              <a:t>Three competitions</a:t>
            </a:r>
          </a:p>
          <a:p>
            <a:pPr lvl="1"/>
            <a:r>
              <a:rPr lang="en-US" dirty="0" smtClean="0"/>
              <a:t>One bonus report</a:t>
            </a:r>
          </a:p>
          <a:p>
            <a:endParaRPr lang="en-US" dirty="0" smtClean="0"/>
          </a:p>
          <a:p>
            <a:r>
              <a:rPr lang="en-US" dirty="0" smtClean="0"/>
              <a:t>Recitation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335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Laboratories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2.5 to 3 hours per week</a:t>
            </a:r>
          </a:p>
          <a:p>
            <a:endParaRPr lang="en-US" dirty="0" smtClean="0"/>
          </a:p>
          <a:p>
            <a:r>
              <a:rPr lang="en-US" dirty="0" smtClean="0"/>
              <a:t>Students put in groups of 2 or 3</a:t>
            </a:r>
          </a:p>
          <a:p>
            <a:endParaRPr lang="en-US" dirty="0" smtClean="0"/>
          </a:p>
          <a:p>
            <a:r>
              <a:rPr lang="en-US" dirty="0" smtClean="0"/>
              <a:t>Lab report for each lab</a:t>
            </a:r>
          </a:p>
          <a:p>
            <a:endParaRPr lang="en-US" dirty="0" smtClean="0"/>
          </a:p>
          <a:p>
            <a:r>
              <a:rPr lang="en-US" dirty="0" smtClean="0"/>
              <a:t>Quizzes given every week</a:t>
            </a:r>
          </a:p>
          <a:p>
            <a:pPr lvl="1"/>
            <a:r>
              <a:rPr lang="en-US" dirty="0" smtClean="0"/>
              <a:t>Lab material for that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3124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One-hour sessions</a:t>
            </a:r>
          </a:p>
          <a:p>
            <a:endParaRPr lang="en-US" dirty="0" smtClean="0"/>
          </a:p>
          <a:p>
            <a:r>
              <a:rPr lang="en-US" dirty="0" smtClean="0"/>
              <a:t>Presentation of preceding lab</a:t>
            </a:r>
          </a:p>
          <a:p>
            <a:endParaRPr lang="en-US" dirty="0" smtClean="0"/>
          </a:p>
          <a:p>
            <a:r>
              <a:rPr lang="en-US" dirty="0" smtClean="0"/>
              <a:t>Feedback will be provided by instructor and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343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Grading System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2138011"/>
              </p:ext>
            </p:extLst>
          </p:nvPr>
        </p:nvGraphicFramePr>
        <p:xfrm>
          <a:off x="457200" y="1600200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2830"/>
                <a:gridCol w="240677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>
                    <a:solidFill>
                      <a:srgbClr val="522E9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TA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WC Lab Reports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Lab Quizzes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8⅓%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3165" marR="93165"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>
          <a:xfrm>
            <a:off x="457200" y="4873752"/>
            <a:ext cx="8229600" cy="914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Bonus Lab Reports</a:t>
            </a:r>
            <a:r>
              <a:rPr lang="en-US" dirty="0" smtClean="0"/>
              <a:t> can earn a student a maximum of 7 points (3.5 points per copy) on top of their course grade.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335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Attendance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for all lectures, laboratories and recitation sessions</a:t>
            </a:r>
          </a:p>
          <a:p>
            <a:pPr lvl="1"/>
            <a:r>
              <a:rPr lang="en-US" dirty="0" smtClean="0"/>
              <a:t>Unexcused absence will result in a zero grade for the recitation or lab</a:t>
            </a:r>
          </a:p>
          <a:p>
            <a:pPr lvl="1"/>
            <a:r>
              <a:rPr lang="en-US" dirty="0" smtClean="0"/>
              <a:t>Constant Lateness/Absence will result in failure of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800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Communication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EG Website (eg.poly.edu) </a:t>
            </a:r>
          </a:p>
          <a:p>
            <a:pPr lvl="1"/>
            <a:r>
              <a:rPr lang="en-US" dirty="0" smtClean="0"/>
              <a:t>Electronic Submission</a:t>
            </a:r>
          </a:p>
          <a:p>
            <a:pPr lvl="1"/>
            <a:r>
              <a:rPr lang="en-US" dirty="0" smtClean="0"/>
              <a:t>Forums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Grades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EG Manual (manual.eg.poly.edu)</a:t>
            </a:r>
          </a:p>
          <a:p>
            <a:pPr lvl="1"/>
            <a:r>
              <a:rPr lang="en-US" dirty="0" smtClean="0"/>
              <a:t>Detailed information about labs, projects and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Electronic Submission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work must be submitted electronically through the EG website (eg.poly.edu) </a:t>
            </a:r>
          </a:p>
          <a:p>
            <a:endParaRPr lang="en-US" dirty="0" smtClean="0"/>
          </a:p>
          <a:p>
            <a:r>
              <a:rPr lang="en-US" dirty="0" smtClean="0"/>
              <a:t>Required by due date or no credit will be received for work</a:t>
            </a:r>
          </a:p>
          <a:p>
            <a:endParaRPr lang="en-US" dirty="0" smtClean="0"/>
          </a:p>
          <a:p>
            <a:r>
              <a:rPr lang="en-US" dirty="0" smtClean="0"/>
              <a:t>No negotiation of grades if work is not submitted electronically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Engineering_Master_Presentation</Template>
  <TotalTime>62</TotalTime>
  <Words>283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NYU Schools Master Template</vt:lpstr>
      <vt:lpstr>EG 1003: Introduction of Engineering and Design </vt:lpstr>
      <vt:lpstr>Objectives of EG1003</vt:lpstr>
      <vt:lpstr>Course Format</vt:lpstr>
      <vt:lpstr>Laboratories</vt:lpstr>
      <vt:lpstr>Recitations</vt:lpstr>
      <vt:lpstr>Grading System</vt:lpstr>
      <vt:lpstr>Attendance</vt:lpstr>
      <vt:lpstr>Communication</vt:lpstr>
      <vt:lpstr>Electronic Submission</vt:lpstr>
      <vt:lpstr>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EG1003 Overview</dc:title>
  <dc:creator>TA</dc:creator>
  <cp:lastModifiedBy>Matt</cp:lastModifiedBy>
  <cp:revision>9</cp:revision>
  <dcterms:created xsi:type="dcterms:W3CDTF">2011-09-13T04:06:03Z</dcterms:created>
  <dcterms:modified xsi:type="dcterms:W3CDTF">2014-01-22T21:14:01Z</dcterms:modified>
</cp:coreProperties>
</file>