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70" r:id="rId2"/>
    <p:sldId id="257" r:id="rId3"/>
    <p:sldId id="258" r:id="rId4"/>
    <p:sldId id="260" r:id="rId5"/>
    <p:sldId id="261" r:id="rId6"/>
    <p:sldId id="263" r:id="rId7"/>
    <p:sldId id="264" r:id="rId8"/>
    <p:sldId id="266" r:id="rId9"/>
    <p:sldId id="267" r:id="rId10"/>
    <p:sldId id="268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2E91"/>
    <a:srgbClr val="569B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396" y="9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3" y="2043258"/>
            <a:ext cx="3637261" cy="2415052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3" y="4958531"/>
            <a:ext cx="1783159" cy="482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23874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9153525" cy="6877051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15325" y="38946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687543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2111809"/>
            <a:ext cx="3737844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56924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3810941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950131"/>
            <a:ext cx="4480560" cy="590786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DE706D50-8D46-4290-9DAE-88AB70EABF72}" type="datetimeFigureOut">
              <a:rPr lang="en-US" smtClean="0"/>
              <a:pPr/>
              <a:t>1/29/2014</a:t>
            </a:fld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738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8315553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DE706D50-8D46-4290-9DAE-88AB70EABF72}" type="datetimeFigureOut">
              <a:rPr lang="en-US" smtClean="0"/>
              <a:pPr/>
              <a:t>1/29/2014</a:t>
            </a:fld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75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1/29/2014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Til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22860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3962400"/>
            <a:ext cx="8229600" cy="22860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313267"/>
            <a:ext cx="673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" y="0"/>
            <a:ext cx="9153525" cy="950384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DE706D50-8D46-4290-9DAE-88AB70EABF72}" type="datetimeFigureOut">
              <a:rPr lang="en-US" smtClean="0"/>
              <a:pPr/>
              <a:t>1/29/2014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4" r:id="rId5"/>
    <p:sldLayoutId id="2147483735" r:id="rId6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28650" indent="-1714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085850" indent="-1714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1145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57200"/>
            <a:ext cx="8242183" cy="1143000"/>
          </a:xfrm>
        </p:spPr>
        <p:txBody>
          <a:bodyPr/>
          <a:lstStyle/>
          <a:p>
            <a:r>
              <a:rPr lang="en-US" sz="2800" dirty="0" smtClean="0">
                <a:solidFill>
                  <a:schemeClr val="bg1"/>
                </a:solidFill>
              </a:rPr>
              <a:t>EG 1003: Introduction of Engineering and Design 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4800" dirty="0"/>
              <a:t>EG1003 Overview</a:t>
            </a:r>
          </a:p>
        </p:txBody>
      </p:sp>
      <p:sp>
        <p:nvSpPr>
          <p:cNvPr id="5" name="Rectangle 4"/>
          <p:cNvSpPr/>
          <p:nvPr/>
        </p:nvSpPr>
        <p:spPr>
          <a:xfrm>
            <a:off x="3661013" y="2655546"/>
            <a:ext cx="18219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(Non-SLDP HS)</a:t>
            </a:r>
          </a:p>
        </p:txBody>
      </p:sp>
      <p:pic>
        <p:nvPicPr>
          <p:cNvPr id="6" name="Content Placeholder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043928"/>
            <a:ext cx="3163135" cy="3638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12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228600"/>
            <a:ext cx="2133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Closing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Read manual ahead of time (manual.eg.poly.edu)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Use EG website regularly</a:t>
            </a:r>
          </a:p>
          <a:p>
            <a:pPr lvl="1"/>
            <a:r>
              <a:rPr lang="en-US" sz="2400" dirty="0" smtClean="0"/>
              <a:t>Check for last minute cancellations and changes</a:t>
            </a:r>
          </a:p>
          <a:p>
            <a:pPr lvl="1"/>
            <a:r>
              <a:rPr lang="en-US" sz="2400" dirty="0" smtClean="0"/>
              <a:t>Keep in contact with your partners</a:t>
            </a:r>
          </a:p>
          <a:p>
            <a:pPr lvl="1"/>
            <a:r>
              <a:rPr lang="en-US" sz="2400" dirty="0" smtClean="0"/>
              <a:t>Express questions and concerns to your instructor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Ask questions!!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Objectives of EG1003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To teach you about what engineers do: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Technical skills</a:t>
            </a:r>
          </a:p>
          <a:p>
            <a:pPr lvl="1"/>
            <a:r>
              <a:rPr lang="en-US" sz="2400" dirty="0" smtClean="0"/>
              <a:t>MS Office</a:t>
            </a:r>
          </a:p>
          <a:p>
            <a:pPr lvl="1"/>
            <a:r>
              <a:rPr lang="en-US" sz="2400" dirty="0" err="1" smtClean="0"/>
              <a:t>LabVIEW</a:t>
            </a:r>
            <a:endParaRPr lang="en-US" sz="2400" dirty="0" smtClean="0"/>
          </a:p>
          <a:p>
            <a:pPr lvl="1"/>
            <a:r>
              <a:rPr lang="en-US" sz="2400" dirty="0" err="1" smtClean="0"/>
              <a:t>Mindstorms</a:t>
            </a:r>
            <a:r>
              <a:rPr lang="en-US" sz="2400" dirty="0" smtClean="0"/>
              <a:t> NXT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Professional skills</a:t>
            </a:r>
          </a:p>
          <a:p>
            <a:pPr lvl="1"/>
            <a:r>
              <a:rPr lang="en-US" sz="2400" dirty="0" smtClean="0"/>
              <a:t>Teamwork</a:t>
            </a:r>
          </a:p>
          <a:p>
            <a:pPr lvl="1"/>
            <a:r>
              <a:rPr lang="en-US" sz="2400" dirty="0" smtClean="0"/>
              <a:t>Oral communication</a:t>
            </a:r>
          </a:p>
          <a:p>
            <a:pPr lvl="1"/>
            <a:r>
              <a:rPr lang="en-US" sz="2400" dirty="0" smtClean="0"/>
              <a:t>Written communication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304800"/>
            <a:ext cx="4191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Course Format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High School Credit Course</a:t>
            </a:r>
          </a:p>
          <a:p>
            <a:pPr lvl="1"/>
            <a:r>
              <a:rPr lang="en-US" sz="2400" dirty="0" smtClean="0"/>
              <a:t>No college credit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Laboratories (Seven Total)</a:t>
            </a:r>
          </a:p>
          <a:p>
            <a:pPr lvl="1"/>
            <a:r>
              <a:rPr lang="en-US" sz="2400" dirty="0" smtClean="0"/>
              <a:t>Three competitions</a:t>
            </a:r>
          </a:p>
          <a:p>
            <a:pPr lvl="1"/>
            <a:r>
              <a:rPr lang="en-US" sz="2400" dirty="0" smtClean="0"/>
              <a:t>One bonus report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Recitation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28600"/>
            <a:ext cx="33528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Laboratories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2.5 to 3 hours per week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Students put in groups of 2 or 3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Lab report for each lab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Quizzes given every week</a:t>
            </a:r>
          </a:p>
          <a:p>
            <a:pPr lvl="1"/>
            <a:r>
              <a:rPr lang="en-US" sz="2400" dirty="0" smtClean="0"/>
              <a:t>Lab material for that 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228600"/>
            <a:ext cx="3124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Recitations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One-hour sessions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Presentation of preceding lab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Feedback will be provided by instructor and 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228600"/>
            <a:ext cx="4343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Grading System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72138011"/>
              </p:ext>
            </p:extLst>
          </p:nvPr>
        </p:nvGraphicFramePr>
        <p:xfrm>
          <a:off x="457200" y="1600200"/>
          <a:ext cx="82296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2830"/>
                <a:gridCol w="2406770"/>
              </a:tblGrid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Item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>
                    <a:solidFill>
                      <a:srgbClr val="522E9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% of</a:t>
                      </a:r>
                      <a:r>
                        <a:rPr lang="en-US" sz="3200" baseline="0" dirty="0" smtClean="0">
                          <a:latin typeface="Arial" pitchFamily="34" charset="0"/>
                          <a:cs typeface="Arial" pitchFamily="34" charset="0"/>
                        </a:rPr>
                        <a:t> Grade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>
                    <a:solidFill>
                      <a:srgbClr val="522E91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TA Lab Reports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33⅓%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WC Lab Reports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33⅓%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Lab Quizzes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8⅓%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Recitation Presentations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25%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half" idx="13"/>
          </p:nvPr>
        </p:nvSpPr>
        <p:spPr>
          <a:xfrm>
            <a:off x="457200" y="4873752"/>
            <a:ext cx="8229600" cy="9144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u="sng" dirty="0" smtClean="0"/>
              <a:t>Bonus Lab Reports</a:t>
            </a:r>
            <a:r>
              <a:rPr lang="en-US" dirty="0" smtClean="0"/>
              <a:t> can earn a student a maximum of 7 points (3.5 points per copy) on top of their course grade. 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33528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Attendance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Mandatory for all lectures, laboratories and recitation sessions</a:t>
            </a:r>
          </a:p>
          <a:p>
            <a:pPr lvl="1"/>
            <a:r>
              <a:rPr lang="en-US" sz="2400" dirty="0" smtClean="0"/>
              <a:t>Unexcused absence will result in a zero grade for the recitation or lab</a:t>
            </a:r>
          </a:p>
          <a:p>
            <a:pPr lvl="1"/>
            <a:r>
              <a:rPr lang="en-US" sz="2400" dirty="0" smtClean="0"/>
              <a:t>Constant Lateness/Absence will result in failure of 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4800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Communication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EG Website (eg.poly.edu) </a:t>
            </a:r>
          </a:p>
          <a:p>
            <a:pPr lvl="1"/>
            <a:r>
              <a:rPr lang="en-US" sz="2400" dirty="0" smtClean="0"/>
              <a:t>Electronic Submission</a:t>
            </a:r>
          </a:p>
          <a:p>
            <a:pPr lvl="1"/>
            <a:r>
              <a:rPr lang="en-US" sz="2400" dirty="0" smtClean="0"/>
              <a:t>Forums</a:t>
            </a:r>
          </a:p>
          <a:p>
            <a:pPr lvl="1"/>
            <a:r>
              <a:rPr lang="en-US" sz="2400" dirty="0" smtClean="0"/>
              <a:t>Email</a:t>
            </a:r>
          </a:p>
          <a:p>
            <a:pPr lvl="1"/>
            <a:r>
              <a:rPr lang="en-US" sz="2400" dirty="0" smtClean="0"/>
              <a:t>Grades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EG Manual (manual.eg.poly.edu)</a:t>
            </a:r>
          </a:p>
          <a:p>
            <a:pPr lvl="1"/>
            <a:r>
              <a:rPr lang="en-US" sz="2400" dirty="0" smtClean="0"/>
              <a:t>Detailed information about labs, projects and policies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Electronic Submission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All work must be submitted electronically through the EG website (eg.poly.edu)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Required by due date or no credit will be received for work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No negotiation of grades if work is not submitted electronically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Engineering_Master_Presentation</Template>
  <TotalTime>64</TotalTime>
  <Words>283</Words>
  <Application>Microsoft Office PowerPoint</Application>
  <PresentationFormat>On-screen Show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NYU Schools Master Template</vt:lpstr>
      <vt:lpstr>EG 1003: Introduction of Engineering and Design </vt:lpstr>
      <vt:lpstr>Objectives of EG1003</vt:lpstr>
      <vt:lpstr>Course Format</vt:lpstr>
      <vt:lpstr>Laboratories</vt:lpstr>
      <vt:lpstr>Recitations</vt:lpstr>
      <vt:lpstr>Grading System</vt:lpstr>
      <vt:lpstr>Attendance</vt:lpstr>
      <vt:lpstr>Communication</vt:lpstr>
      <vt:lpstr>Electronic Submission</vt:lpstr>
      <vt:lpstr>Closing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EG1003 Overview</dc:title>
  <dc:creator>TA</dc:creator>
  <cp:lastModifiedBy>matthew</cp:lastModifiedBy>
  <cp:revision>10</cp:revision>
  <dcterms:created xsi:type="dcterms:W3CDTF">2011-09-13T04:06:03Z</dcterms:created>
  <dcterms:modified xsi:type="dcterms:W3CDTF">2014-01-30T00:30:08Z</dcterms:modified>
</cp:coreProperties>
</file>