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70" r:id="rId2"/>
    <p:sldId id="257" r:id="rId3"/>
    <p:sldId id="258" r:id="rId4"/>
    <p:sldId id="260" r:id="rId5"/>
    <p:sldId id="261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E91"/>
    <a:srgbClr val="569B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1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387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6924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6/15/2014</a:t>
            </a:fld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3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6/15/2014</a:t>
            </a:fld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5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6/15/2014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6/15/2014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4" r:id="rId5"/>
    <p:sldLayoutId id="2147483735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8242183" cy="1143000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</a:rPr>
              <a:t>EG 1003: Introduction of Engineering and Design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800" dirty="0"/>
              <a:t>EG1003 Overview</a:t>
            </a:r>
          </a:p>
        </p:txBody>
      </p:sp>
      <p:sp>
        <p:nvSpPr>
          <p:cNvPr id="5" name="Rectangle 4"/>
          <p:cNvSpPr/>
          <p:nvPr/>
        </p:nvSpPr>
        <p:spPr>
          <a:xfrm>
            <a:off x="3661013" y="2655546"/>
            <a:ext cx="1821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(Non-SLDP HS)</a:t>
            </a:r>
          </a:p>
        </p:txBody>
      </p:sp>
      <p:pic>
        <p:nvPicPr>
          <p:cNvPr id="6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43928"/>
            <a:ext cx="3163135" cy="363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12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228600"/>
            <a:ext cx="2133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Closing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Read manual ahead of time (manual.eg.poly.edu)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Use EG website regularly</a:t>
            </a:r>
          </a:p>
          <a:p>
            <a:pPr lvl="1"/>
            <a:r>
              <a:rPr lang="en-US" sz="2400" dirty="0" smtClean="0"/>
              <a:t>Check for last minute cancellations and changes</a:t>
            </a:r>
          </a:p>
          <a:p>
            <a:pPr lvl="1"/>
            <a:r>
              <a:rPr lang="en-US" sz="2400" dirty="0" smtClean="0"/>
              <a:t>Keep in contact with your partners</a:t>
            </a:r>
          </a:p>
          <a:p>
            <a:pPr lvl="1"/>
            <a:r>
              <a:rPr lang="en-US" sz="2400" dirty="0" smtClean="0"/>
              <a:t>Express questions and concerns to your instructor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Ask questions!!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Objectives of EG1003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To teach you about what engineers </a:t>
            </a:r>
            <a:r>
              <a:rPr lang="en-US" dirty="0" smtClean="0"/>
              <a:t>do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Technical skills</a:t>
            </a:r>
          </a:p>
          <a:p>
            <a:pPr lvl="1"/>
            <a:r>
              <a:rPr lang="en-US" sz="2400" dirty="0" smtClean="0"/>
              <a:t>MS Office</a:t>
            </a:r>
          </a:p>
          <a:p>
            <a:pPr lvl="1"/>
            <a:r>
              <a:rPr lang="en-US" sz="2400" dirty="0" err="1" smtClean="0"/>
              <a:t>LabVIEW</a:t>
            </a:r>
            <a:endParaRPr lang="en-US" sz="2400" dirty="0" smtClean="0"/>
          </a:p>
          <a:p>
            <a:pPr lvl="1"/>
            <a:r>
              <a:rPr lang="en-US" sz="2400" dirty="0" err="1" smtClean="0"/>
              <a:t>Mindstorms</a:t>
            </a:r>
            <a:r>
              <a:rPr lang="en-US" sz="2400" dirty="0" smtClean="0"/>
              <a:t> NXT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Professional skills</a:t>
            </a:r>
          </a:p>
          <a:p>
            <a:pPr lvl="1"/>
            <a:r>
              <a:rPr lang="en-US" sz="2400" dirty="0" smtClean="0"/>
              <a:t>Teamwork</a:t>
            </a:r>
          </a:p>
          <a:p>
            <a:pPr lvl="1"/>
            <a:r>
              <a:rPr lang="en-US" sz="2400" dirty="0" smtClean="0"/>
              <a:t>Oral communication</a:t>
            </a:r>
          </a:p>
          <a:p>
            <a:pPr lvl="1"/>
            <a:r>
              <a:rPr lang="en-US" sz="2400" dirty="0" smtClean="0"/>
              <a:t>Written communication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4191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Course Format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High School Credit Course</a:t>
            </a:r>
          </a:p>
          <a:p>
            <a:pPr lvl="1"/>
            <a:r>
              <a:rPr lang="en-US" sz="2400" dirty="0" smtClean="0"/>
              <a:t>No college credit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Laboratories (Seven Total)</a:t>
            </a:r>
          </a:p>
          <a:p>
            <a:pPr lvl="1"/>
            <a:r>
              <a:rPr lang="en-US" sz="2400" dirty="0" smtClean="0"/>
              <a:t>Three competitions</a:t>
            </a:r>
          </a:p>
          <a:p>
            <a:pPr lvl="1"/>
            <a:r>
              <a:rPr lang="en-US" sz="2400" dirty="0" smtClean="0"/>
              <a:t>One bonus report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Recitation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28600"/>
            <a:ext cx="3352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Laboratories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2.5 to 3 hours per week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Students put in groups of 2 or 3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Lab report for each lab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Quizzes given every week</a:t>
            </a:r>
          </a:p>
          <a:p>
            <a:pPr lvl="1"/>
            <a:r>
              <a:rPr lang="en-US" sz="2400" dirty="0" smtClean="0"/>
              <a:t>Lab material for that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28600"/>
            <a:ext cx="3124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Recitations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One-hour sessions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Presentation of preceding lab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Feedback will be provided by instructor and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4343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Grading System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72138011"/>
              </p:ext>
            </p:extLst>
          </p:nvPr>
        </p:nvGraphicFramePr>
        <p:xfrm>
          <a:off x="457200" y="1600200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2830"/>
                <a:gridCol w="240677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8⅓%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13"/>
          </p:nvPr>
        </p:nvSpPr>
        <p:spPr>
          <a:xfrm>
            <a:off x="457200" y="4873752"/>
            <a:ext cx="8229600" cy="914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Bonus Lab Reports</a:t>
            </a:r>
            <a:r>
              <a:rPr lang="en-US" dirty="0" smtClean="0"/>
              <a:t> can earn a student a maximum of 7 points (3.5 points per copy) on top of their course grade.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3352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Attendance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Mandatory for all </a:t>
            </a:r>
            <a:r>
              <a:rPr lang="en-US" dirty="0" smtClean="0"/>
              <a:t>laboratories </a:t>
            </a:r>
            <a:r>
              <a:rPr lang="en-US" dirty="0" smtClean="0"/>
              <a:t>and recitation sessions</a:t>
            </a:r>
          </a:p>
          <a:p>
            <a:pPr lvl="1"/>
            <a:r>
              <a:rPr lang="en-US" sz="2400" dirty="0" smtClean="0"/>
              <a:t>Unexcused absence will result in a zero grade for the recitation or lab</a:t>
            </a:r>
          </a:p>
          <a:p>
            <a:pPr lvl="1"/>
            <a:r>
              <a:rPr lang="en-US" sz="2400" dirty="0" smtClean="0"/>
              <a:t>Constant Lateness/Absence will result in failure of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4800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Communication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EG Website (eg.poly.edu) </a:t>
            </a:r>
          </a:p>
          <a:p>
            <a:pPr lvl="1"/>
            <a:r>
              <a:rPr lang="en-US" sz="2400" dirty="0" smtClean="0"/>
              <a:t>Electronic Submission</a:t>
            </a:r>
          </a:p>
          <a:p>
            <a:pPr lvl="1"/>
            <a:r>
              <a:rPr lang="en-US" sz="2400" dirty="0" smtClean="0"/>
              <a:t>Forums</a:t>
            </a:r>
          </a:p>
          <a:p>
            <a:pPr lvl="1"/>
            <a:r>
              <a:rPr lang="en-US" sz="2400" dirty="0" smtClean="0"/>
              <a:t>Email</a:t>
            </a:r>
          </a:p>
          <a:p>
            <a:pPr lvl="1"/>
            <a:r>
              <a:rPr lang="en-US" sz="2400" dirty="0" smtClean="0"/>
              <a:t>Grades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EG Manual (manual.eg.poly.edu)</a:t>
            </a:r>
          </a:p>
          <a:p>
            <a:pPr lvl="1"/>
            <a:r>
              <a:rPr lang="en-US" sz="2400" dirty="0" smtClean="0"/>
              <a:t>Detailed information about labs, projects and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Electronic Submission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All work must be submitted electronically through the EG website (eg.poly.edu)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Required by due date or no credit will be received for work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 negotiation of grades if work is not submitted electronically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Engineering_Master_Presentation</Template>
  <TotalTime>66</TotalTime>
  <Words>280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NYU Schools Master Template</vt:lpstr>
      <vt:lpstr>EG 1003: Introduction of Engineering and Design </vt:lpstr>
      <vt:lpstr>Objectives of EG1003</vt:lpstr>
      <vt:lpstr>Course Format</vt:lpstr>
      <vt:lpstr>Laboratories</vt:lpstr>
      <vt:lpstr>Recitations</vt:lpstr>
      <vt:lpstr>Grading System</vt:lpstr>
      <vt:lpstr>Attendance</vt:lpstr>
      <vt:lpstr>Communication</vt:lpstr>
      <vt:lpstr>Electronic Submission</vt:lpstr>
      <vt:lpstr>Closing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EG1003 Overview</dc:title>
  <dc:creator>TA</dc:creator>
  <cp:lastModifiedBy>matthew</cp:lastModifiedBy>
  <cp:revision>12</cp:revision>
  <dcterms:created xsi:type="dcterms:W3CDTF">2011-09-13T04:06:03Z</dcterms:created>
  <dcterms:modified xsi:type="dcterms:W3CDTF">2014-06-16T02:29:50Z</dcterms:modified>
</cp:coreProperties>
</file>