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5" r:id="rId3"/>
    <p:sldId id="276" r:id="rId4"/>
    <p:sldId id="289" r:id="rId5"/>
    <p:sldId id="283" r:id="rId6"/>
    <p:sldId id="291" r:id="rId7"/>
    <p:sldId id="295" r:id="rId8"/>
    <p:sldId id="293" r:id="rId9"/>
    <p:sldId id="294" r:id="rId10"/>
    <p:sldId id="292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64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1/26/2015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1/26/2015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1/26/2015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1/26/2015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1/26/2015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EGED: Elementary General Engineering &amp; Design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EGED I Overview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Office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LabVIEW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NXT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Written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High School Credit Course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Laboratories (Seven Total)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Three competitions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One bonus report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979713"/>
            <a:ext cx="8148638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 to 3 hours per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put in groups of 2 or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report for each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Quizzes 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every week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material for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One-hour sessions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preceding lab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 and TA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Grading System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87394"/>
              </p:ext>
            </p:extLst>
          </p:nvPr>
        </p:nvGraphicFramePr>
        <p:xfrm>
          <a:off x="457200" y="973183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9431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Bonus Lab Reports can earn a student a maximum of 7 points (3.5 points per copy) on top of their course grade.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laboratories and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Communication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labs, projects, and policies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Required by due date or no credit will be received for work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5881</TotalTime>
  <Words>278</Words>
  <Application>Microsoft Office PowerPoint</Application>
  <PresentationFormat>On-screen Show (16:9)</PresentationFormat>
  <Paragraphs>69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Pizza</cp:lastModifiedBy>
  <cp:revision>57</cp:revision>
  <dcterms:created xsi:type="dcterms:W3CDTF">2013-09-03T13:03:01Z</dcterms:created>
  <dcterms:modified xsi:type="dcterms:W3CDTF">2015-01-26T12:34:56Z</dcterms:modified>
</cp:coreProperties>
</file>