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6" r:id="rId3"/>
    <p:sldId id="289" r:id="rId4"/>
    <p:sldId id="283" r:id="rId5"/>
    <p:sldId id="296" r:id="rId6"/>
    <p:sldId id="295" r:id="rId7"/>
    <p:sldId id="293" r:id="rId8"/>
    <p:sldId id="294" r:id="rId9"/>
    <p:sldId id="292" r:id="rId10"/>
    <p:sldId id="301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9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69" y="22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9/4/2018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Lab Safety Guidelines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78" y="2209799"/>
            <a:ext cx="2747620" cy="271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Re-Cap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&amp; follow the safety rules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any problems to the safety representatives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</p:txBody>
      </p:sp>
      <p:sp>
        <p:nvSpPr>
          <p:cNvPr id="4" name="AutoShape 6"/>
          <p:cNvSpPr>
            <a:spLocks noChangeAspect="1" noChangeArrowheads="1"/>
          </p:cNvSpPr>
          <p:nvPr/>
        </p:nvSpPr>
        <p:spPr bwMode="auto">
          <a:xfrm>
            <a:off x="3073401" y="4149725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AutoShape 5"/>
          <p:cNvSpPr>
            <a:spLocks noChangeAspect="1" noChangeArrowheads="1"/>
          </p:cNvSpPr>
          <p:nvPr/>
        </p:nvSpPr>
        <p:spPr bwMode="auto">
          <a:xfrm>
            <a:off x="7508876" y="3692526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Safety?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To protect life and property from harm or damage.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Safety Protects: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Personal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Public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Proper business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Need for Safety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maintain a hazard-free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Creates a comfortable work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Keeps order and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Safety Staff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General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Head TAs								RH 515A2, x3515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Polytechnic School of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Dr. Charles </a:t>
            </a: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Martucci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		RH 316G, x3613</a:t>
            </a:r>
          </a:p>
          <a:p>
            <a:pPr marL="0" indent="0" eaLnBrk="1" hangingPunct="1">
              <a:lnSpc>
                <a:spcPct val="150000"/>
              </a:lnSpc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Emergency Numbers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977244"/>
              </p:ext>
            </p:extLst>
          </p:nvPr>
        </p:nvGraphicFramePr>
        <p:xfrm>
          <a:off x="2775012" y="720411"/>
          <a:ext cx="3581400" cy="4387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057400"/>
              </a:tblGrid>
              <a:tr h="3962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212-998-1220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88821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</a:t>
                      </a: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646-997-3537</a:t>
                      </a:r>
                    </a:p>
                    <a:p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err="1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646-997-3727</a:t>
                      </a:r>
                      <a:endParaRPr lang="en-US" sz="2000" dirty="0" smtClean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Public Safety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212-998-2222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Client</a:t>
                      </a:r>
                      <a:r>
                        <a:rPr lang="en-US" sz="20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Services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212-998-1001</a:t>
                      </a:r>
                      <a:endParaRPr lang="en-US" sz="2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Alert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 marked exits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where the fire extinguishers and first aid kits are located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your students/TAs, do NOT admit strangers 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Tidy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Dispose of garbage properly, do NOT leave paper lying around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Store materials in cabinets</a:t>
            </a:r>
          </a:p>
          <a:p>
            <a:pPr marL="457200" indent="-45720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Courteous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eat, drink, or smoke in labs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overcrowd the laboratories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Smart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work alone, use the “Buddy System”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horseplay or shouting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Avoid exposed wires, use ELECTRICAL TAPE to cover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electrical cords off the floor and to a minimum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Outlet are for electrical plugs only          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(i.e. NO paper clips, scissors, fingers, etc.)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force a wrong plug into an outlet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Water and electricity do NOT mix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Mechanical Safety Rules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Wear proper accessories (goggles/work gloves) when working with tools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tools should be used on a workbench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near a window or well ventilated area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use broken equipment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Notify a TA immediately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5906</TotalTime>
  <Words>285</Words>
  <Application>Microsoft Office PowerPoint</Application>
  <PresentationFormat>On-screen Show (16:9)</PresentationFormat>
  <Paragraphs>76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Courier New</vt:lpstr>
      <vt:lpstr>Impact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EG</cp:lastModifiedBy>
  <cp:revision>62</cp:revision>
  <dcterms:created xsi:type="dcterms:W3CDTF">2013-09-03T13:03:01Z</dcterms:created>
  <dcterms:modified xsi:type="dcterms:W3CDTF">2018-09-04T18:54:06Z</dcterms:modified>
</cp:coreProperties>
</file>