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4" r:id="rId2"/>
    <p:sldId id="276" r:id="rId3"/>
    <p:sldId id="289" r:id="rId4"/>
    <p:sldId id="283" r:id="rId5"/>
    <p:sldId id="296" r:id="rId6"/>
    <p:sldId id="295" r:id="rId7"/>
    <p:sldId id="293" r:id="rId8"/>
    <p:sldId id="294" r:id="rId9"/>
    <p:sldId id="292" r:id="rId10"/>
    <p:sldId id="301" r:id="rId11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39" autoAdjust="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69" y="223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CD5B2-10F0-438A-811A-4FB21E6A8D85}" type="datetimeFigureOut">
              <a:rPr lang="en-US" altLang="en-US"/>
              <a:pPr>
                <a:defRPr/>
              </a:pPr>
              <a:t>9/4/2018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937140-E881-4975-AF23-4F5D759EA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228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996E7F-EDAB-4790-979C-7E852A11C320}" type="datetimeFigureOut">
              <a:rPr lang="en-US" altLang="en-US"/>
              <a:pPr>
                <a:defRPr/>
              </a:pPr>
              <a:t>9/4/2018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CFF5D6-010A-4D91-93C4-C2628A7D3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99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62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03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67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791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E64F-0329-4099-BAA8-FCD88697F9EC}" type="datetime1">
              <a:rPr lang="en-US" altLang="en-US"/>
              <a:pPr>
                <a:defRPr/>
              </a:pPr>
              <a:t>9/4/2018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196EBC6-8F7B-4341-BCD0-77E3CCCD3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5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1061-519A-4784-892B-B95E7889EEBA}" type="datetime1">
              <a:rPr lang="en-US" altLang="en-US"/>
              <a:pPr>
                <a:defRPr/>
              </a:pPr>
              <a:t>9/4/2018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3EF180-0D60-44B2-9F82-6747EC9A3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C6B9CB-E168-4894-A991-F440560B5009}" type="datetime1">
              <a:rPr lang="en-US" altLang="en-US"/>
              <a:pPr>
                <a:defRPr/>
              </a:pPr>
              <a:t>9/4/2018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EF6DBCF-3A38-469F-BCB5-3B5338553E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itchFamily="34" charset="0"/>
                <a:cs typeface="Tahoma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Lab Safety Guidelines</a:t>
            </a: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6" name="Content Placeholder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878" y="2209799"/>
            <a:ext cx="2747620" cy="271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Re-Cap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Know &amp; follow the safety rules 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Report any problems to the safety representatives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Maintain a Business Environment</a:t>
            </a:r>
          </a:p>
        </p:txBody>
      </p:sp>
      <p:sp>
        <p:nvSpPr>
          <p:cNvPr id="4" name="AutoShape 6"/>
          <p:cNvSpPr>
            <a:spLocks noChangeAspect="1" noChangeArrowheads="1"/>
          </p:cNvSpPr>
          <p:nvPr/>
        </p:nvSpPr>
        <p:spPr bwMode="auto">
          <a:xfrm>
            <a:off x="3073401" y="4149725"/>
            <a:ext cx="4435475" cy="422275"/>
          </a:xfrm>
          <a:prstGeom prst="rightArrow">
            <a:avLst>
              <a:gd name="adj1" fmla="val 43056"/>
              <a:gd name="adj2" fmla="val 108004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400" i="1" dirty="0">
                <a:solidFill>
                  <a:schemeClr val="bg1"/>
                </a:solidFill>
                <a:latin typeface="Impact" pitchFamily="34" charset="0"/>
              </a:rPr>
              <a:t>                                                                         ALWAYS………..</a:t>
            </a:r>
            <a:endParaRPr lang="en-US" sz="1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5" name="AutoShape 5"/>
          <p:cNvSpPr>
            <a:spLocks noChangeAspect="1" noChangeArrowheads="1"/>
          </p:cNvSpPr>
          <p:nvPr/>
        </p:nvSpPr>
        <p:spPr bwMode="auto">
          <a:xfrm>
            <a:off x="7508876" y="3692526"/>
            <a:ext cx="1408112" cy="1336675"/>
          </a:xfrm>
          <a:prstGeom prst="plus">
            <a:avLst>
              <a:gd name="adj" fmla="val 322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400" dirty="0">
                <a:solidFill>
                  <a:schemeClr val="bg1"/>
                </a:solidFill>
                <a:latin typeface="Impact" pitchFamily="34" charset="0"/>
              </a:rPr>
              <a:t>THINK</a:t>
            </a: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latin typeface="Impact" pitchFamily="34" charset="0"/>
              </a:rPr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171049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What is Safety?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457201" y="966651"/>
            <a:ext cx="8242662" cy="388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To protect life and property from harm or damage.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Safety Protects: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Personal Well being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Public Well being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Proper business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Need for Safety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70263" y="979713"/>
            <a:ext cx="8216537" cy="46940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20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Helps maintain a hazard-free work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20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Creates a comfortable work </a:t>
            </a: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</a:t>
            </a:r>
            <a:endParaRPr lang="en-US" dirty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lnSpc>
                <a:spcPct val="20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Keeps order and 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Safety Staff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General Engineering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Head TAs								RH 515A2, x3515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Polytechnic School of Engineering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Dr. Charles </a:t>
            </a:r>
            <a:r>
              <a:rPr lang="en-US" altLang="en-US" dirty="0" err="1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Martucci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				RH 316G, x3613</a:t>
            </a:r>
          </a:p>
          <a:p>
            <a:pPr marL="0" indent="0" eaLnBrk="1" hangingPunct="1">
              <a:lnSpc>
                <a:spcPct val="150000"/>
              </a:lnSpc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Emergency Numbers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977244"/>
              </p:ext>
            </p:extLst>
          </p:nvPr>
        </p:nvGraphicFramePr>
        <p:xfrm>
          <a:off x="2775012" y="720411"/>
          <a:ext cx="3581400" cy="4387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057400"/>
              </a:tblGrid>
              <a:tr h="3962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Contact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Phone Number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Emergency Closings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212-998-1220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8882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Guard Stations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Rogers Hall</a:t>
                      </a: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646-997-3537</a:t>
                      </a:r>
                    </a:p>
                    <a:p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err="1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Dibner</a:t>
                      </a:r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646-997-3727</a:t>
                      </a:r>
                      <a:endParaRPr lang="en-US" sz="2000" dirty="0" smtClean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Public Safety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212-998-2222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Client</a:t>
                      </a:r>
                      <a:r>
                        <a:rPr lang="en-US" sz="2000" baseline="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 Services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212-998-1001</a:t>
                      </a:r>
                      <a:endParaRPr lang="en-US" sz="2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59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Basic Safety Rules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03" y="886463"/>
            <a:ext cx="82296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Alert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Note marked exits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Know where the fire extinguishers and first aid kits are located</a:t>
            </a:r>
          </a:p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Know your students/TAs, do NOT admit strangers </a:t>
            </a:r>
          </a:p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Tidy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Dispose of garbage properly, do NOT leave paper lying around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Store materials in cabinets</a:t>
            </a:r>
          </a:p>
          <a:p>
            <a:pPr marL="457200" indent="-457200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Basic Safety Rules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70263" y="961117"/>
            <a:ext cx="8216537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Courteous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Do NOT eat, drink, or smoke in labs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Do NOT overcrowd the laboratories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Maintain a business environment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Smart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NEVER work alone, use the “Buddy System”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 horseplay or shouting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Electrical Safety Rules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03949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Avoid exposed wires, use ELECTRICAL TAPE to cover them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Keep electrical cords off the floor and to a minimum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Outlet are for electrical plugs only          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(i.e. NO paper clips, scissors, fingers, etc.)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Never force a wrong plug into an outlet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Water and electricity do NOT mix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Mechanical Safety Rules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Wear proper accessories (goggles/work gloves) when working with tools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All tools should be used on a workbench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Work near a window or well ventilated area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Do NOT use broken equipment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Notify a TA immediately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5906</TotalTime>
  <Words>285</Words>
  <Application>Microsoft Office PowerPoint</Application>
  <PresentationFormat>On-screen Show (16:9)</PresentationFormat>
  <Paragraphs>76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MS PGothic</vt:lpstr>
      <vt:lpstr>MS PGothic</vt:lpstr>
      <vt:lpstr>Arial</vt:lpstr>
      <vt:lpstr>Calibri</vt:lpstr>
      <vt:lpstr>Courier New</vt:lpstr>
      <vt:lpstr>Impact</vt:lpstr>
      <vt:lpstr>Tahoma</vt:lpstr>
      <vt:lpstr>Wingdings</vt:lpstr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EG</cp:lastModifiedBy>
  <cp:revision>62</cp:revision>
  <dcterms:created xsi:type="dcterms:W3CDTF">2013-09-03T13:03:01Z</dcterms:created>
  <dcterms:modified xsi:type="dcterms:W3CDTF">2018-09-04T18:54:06Z</dcterms:modified>
</cp:coreProperties>
</file>