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4" r:id="rId8"/>
    <p:sldId id="263" r:id="rId9"/>
    <p:sldId id="262" r:id="rId10"/>
    <p:sldId id="261" r:id="rId11"/>
    <p:sldId id="260" r:id="rId12"/>
    <p:sldId id="267" r:id="rId13"/>
    <p:sldId id="280" r:id="rId14"/>
    <p:sldId id="279" r:id="rId15"/>
    <p:sldId id="278" r:id="rId16"/>
    <p:sldId id="277" r:id="rId17"/>
    <p:sldId id="276" r:id="rId18"/>
    <p:sldId id="275" r:id="rId19"/>
    <p:sldId id="274" r:id="rId20"/>
    <p:sldId id="273" r:id="rId21"/>
    <p:sldId id="272" r:id="rId22"/>
    <p:sldId id="271" r:id="rId23"/>
    <p:sldId id="270" r:id="rId24"/>
    <p:sldId id="28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Recitation Presentation Format</a:t>
            </a:r>
            <a:endParaRPr lang="en-US" b="1" dirty="0"/>
          </a:p>
        </p:txBody>
      </p:sp>
      <p:pic>
        <p:nvPicPr>
          <p:cNvPr id="4" name="Picture 3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112" y="3473012"/>
            <a:ext cx="2883776" cy="288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Data/Observations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 algn="ctr">
              <a:lnSpc>
                <a:spcPct val="150000"/>
              </a:lnSpc>
              <a:buNone/>
            </a:pPr>
            <a:r>
              <a:rPr lang="en-US" b="1" dirty="0" smtClean="0"/>
              <a:t>What you saw and recorded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Tables, graphs, pictures</a:t>
            </a:r>
            <a:endParaRPr lang="en-US" i="1" dirty="0"/>
          </a:p>
          <a:p>
            <a:pPr>
              <a:lnSpc>
                <a:spcPct val="150000"/>
              </a:lnSpc>
            </a:pPr>
            <a:r>
              <a:rPr lang="en-US" i="1" dirty="0" smtClean="0"/>
              <a:t>Every picture/diagram must have a description of what it is, as well as its name</a:t>
            </a:r>
          </a:p>
          <a:p>
            <a:pPr>
              <a:lnSpc>
                <a:spcPct val="150000"/>
              </a:lnSpc>
            </a:pPr>
            <a:r>
              <a:rPr lang="en-US" i="1" dirty="0" smtClean="0"/>
              <a:t>Every graph or chart must have a title and labeled axes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436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 algn="ctr">
              <a:lnSpc>
                <a:spcPct val="150000"/>
              </a:lnSpc>
              <a:buNone/>
            </a:pPr>
            <a:r>
              <a:rPr lang="en-US" b="1" dirty="0" smtClean="0"/>
              <a:t>Discuss: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Calculations you performed on the data you observed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Did you get the expected results? Why or why not?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What contributed to the outcome of the experiment (e.g., materials, equipment, TAs)?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i="1" dirty="0" smtClean="0"/>
              <a:t>Always refer to your data as a proof of your results</a:t>
            </a:r>
          </a:p>
        </p:txBody>
      </p:sp>
    </p:spTree>
    <p:extLst>
      <p:ext uri="{BB962C8B-B14F-4D97-AF65-F5344CB8AC3E}">
        <p14:creationId xmlns:p14="http://schemas.microsoft.com/office/powerpoint/2010/main" val="361089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lnSpc>
                <a:spcPct val="150000"/>
              </a:lnSpc>
              <a:buNone/>
            </a:pPr>
            <a:r>
              <a:rPr lang="en-US" b="1" dirty="0" smtClean="0"/>
              <a:t>Discuss: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Was the experiment successful? Why or why not?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What objectives were achieved?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For competitions, what place were you?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What improvements (if any) can you suggest?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51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Keys to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300" dirty="0" smtClean="0"/>
              <a:t>Don’t try to put too much on one slide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Except for overview, try to limit to 8 lines per slide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Don’t use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</a:t>
            </a:r>
            <a:r>
              <a:rPr lang="en-US" sz="3300" dirty="0" smtClean="0"/>
              <a:t>(or any serif font)</a:t>
            </a:r>
          </a:p>
          <a:p>
            <a:pPr lvl="1">
              <a:lnSpc>
                <a:spcPct val="150000"/>
              </a:lnSpc>
            </a:pPr>
            <a:r>
              <a:rPr lang="en-US" sz="3300" dirty="0" smtClean="0"/>
              <a:t>Arial is a good choice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Make text large enough to be seen in the back row easily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Try to keep the font size consistent throughout</a:t>
            </a:r>
          </a:p>
        </p:txBody>
      </p:sp>
    </p:spTree>
    <p:extLst>
      <p:ext uri="{BB962C8B-B14F-4D97-AF65-F5344CB8AC3E}">
        <p14:creationId xmlns:p14="http://schemas.microsoft.com/office/powerpoint/2010/main" val="409994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More Keys to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300" dirty="0" smtClean="0"/>
              <a:t>Use a background with good contrast</a:t>
            </a:r>
          </a:p>
          <a:p>
            <a:pPr lvl="1">
              <a:lnSpc>
                <a:spcPct val="150000"/>
              </a:lnSpc>
            </a:pPr>
            <a:r>
              <a:rPr lang="en-US" sz="3300" dirty="0" smtClean="0"/>
              <a:t>Light text on dark background or vice versa work well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Don’t use a background that’s “busy”</a:t>
            </a:r>
          </a:p>
          <a:p>
            <a:pPr lvl="1">
              <a:lnSpc>
                <a:spcPct val="150000"/>
              </a:lnSpc>
            </a:pPr>
            <a:r>
              <a:rPr lang="en-US" sz="3300" dirty="0" smtClean="0"/>
              <a:t>Highly patterned background makes text hard to read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Limit number of colors on a slide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Repeat </a:t>
            </a:r>
            <a:r>
              <a:rPr lang="en-US" sz="3300" dirty="0"/>
              <a:t>title slide at the </a:t>
            </a:r>
            <a:r>
              <a:rPr lang="en-US" sz="3300" dirty="0" smtClean="0"/>
              <a:t>end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275764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Even More Keys to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300" dirty="0" smtClean="0"/>
              <a:t>Graphics are good to include on a slide</a:t>
            </a:r>
          </a:p>
          <a:p>
            <a:pPr lvl="1">
              <a:lnSpc>
                <a:spcPct val="150000"/>
              </a:lnSpc>
            </a:pPr>
            <a:r>
              <a:rPr lang="en-US" sz="3300" dirty="0" smtClean="0"/>
              <a:t>Clip art, pictures, etc.</a:t>
            </a:r>
          </a:p>
          <a:p>
            <a:pPr lvl="1">
              <a:lnSpc>
                <a:spcPct val="150000"/>
              </a:lnSpc>
            </a:pPr>
            <a:r>
              <a:rPr lang="en-US" sz="3300" dirty="0" smtClean="0"/>
              <a:t>Should enhance the slide without dominating it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Pictures of your work are especially good and important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Take pictures of your work during the lab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Scanners are available in the labs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2126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Final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Slides should be self-explanatory</a:t>
            </a:r>
          </a:p>
          <a:p>
            <a:r>
              <a:rPr lang="en-US" dirty="0" smtClean="0"/>
              <a:t>You shouldn’t have to point to anything</a:t>
            </a:r>
          </a:p>
          <a:p>
            <a:r>
              <a:rPr lang="en-US" dirty="0" smtClean="0"/>
              <a:t>If you do,</a:t>
            </a:r>
          </a:p>
          <a:p>
            <a:pPr lvl="1"/>
            <a:r>
              <a:rPr lang="en-US" sz="3600" dirty="0" smtClean="0"/>
              <a:t>Make a caption with an arrow</a:t>
            </a:r>
          </a:p>
          <a:p>
            <a:pPr lvl="1"/>
            <a:r>
              <a:rPr lang="en-US" sz="3600" dirty="0" smtClean="0"/>
              <a:t>Use a laser pointer or a pointer stick</a:t>
            </a:r>
            <a:endParaRPr lang="en-US" sz="36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61286" y="3945927"/>
            <a:ext cx="2590800" cy="20313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800" dirty="0">
              <a:solidFill>
                <a:srgbClr val="FF00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FF0000"/>
                </a:solidFill>
              </a:rPr>
              <a:t>Diagram</a:t>
            </a:r>
          </a:p>
          <a:p>
            <a:pPr algn="ctr">
              <a:spcBef>
                <a:spcPct val="50000"/>
              </a:spcBef>
            </a:pP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940377" y="4039778"/>
            <a:ext cx="2199503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</a:rPr>
              <a:t>Caption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>
            <a:off x="4852086" y="4392827"/>
            <a:ext cx="2438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12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Deadly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Presentations should not have obvious spelling errors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Using spell-check is advised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Tolerance for less obvious errors will decrease as the semester progresses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Your faculty member, writing consultant, and recitation TA will point errors out – listen!</a:t>
            </a:r>
          </a:p>
        </p:txBody>
      </p:sp>
    </p:spTree>
    <p:extLst>
      <p:ext uri="{BB962C8B-B14F-4D97-AF65-F5344CB8AC3E}">
        <p14:creationId xmlns:p14="http://schemas.microsoft.com/office/powerpoint/2010/main" val="269775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to Present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000" dirty="0" smtClean="0"/>
              <a:t>Face the audience, not the screen!</a:t>
            </a:r>
          </a:p>
          <a:p>
            <a:pPr lvl="1">
              <a:lnSpc>
                <a:spcPct val="150000"/>
              </a:lnSpc>
            </a:pPr>
            <a:r>
              <a:rPr lang="en-US" sz="3000" dirty="0" smtClean="0"/>
              <a:t>If you’re properly prepared, you shouldn't have to read the slide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Speak up!</a:t>
            </a:r>
          </a:p>
          <a:p>
            <a:pPr lvl="1">
              <a:lnSpc>
                <a:spcPct val="150000"/>
              </a:lnSpc>
            </a:pPr>
            <a:r>
              <a:rPr lang="en-US" sz="3000" dirty="0" smtClean="0"/>
              <a:t>If you mumble, people will be straining to hear you, making mistakes worse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If you stumble over something, just keep going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It’s okay to take quick looks at the screen</a:t>
            </a:r>
          </a:p>
        </p:txBody>
      </p:sp>
    </p:spTree>
    <p:extLst>
      <p:ext uri="{BB962C8B-B14F-4D97-AF65-F5344CB8AC3E}">
        <p14:creationId xmlns:p14="http://schemas.microsoft.com/office/powerpoint/2010/main" val="72522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Presentation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000" dirty="0" smtClean="0"/>
              <a:t>Put the presentation on your laptop or flash drive</a:t>
            </a:r>
          </a:p>
          <a:p>
            <a:pPr lvl="1">
              <a:lnSpc>
                <a:spcPct val="150000"/>
              </a:lnSpc>
            </a:pPr>
            <a:r>
              <a:rPr lang="en-US" sz="3000" dirty="0" smtClean="0"/>
              <a:t>Don’t rely on running the presentation using the internet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Before giving your presentation in class, run through it once</a:t>
            </a:r>
          </a:p>
          <a:p>
            <a:pPr lvl="1">
              <a:lnSpc>
                <a:spcPct val="150000"/>
              </a:lnSpc>
            </a:pPr>
            <a:r>
              <a:rPr lang="en-US" sz="3000" dirty="0" smtClean="0"/>
              <a:t>Actual presentation will likely run faster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Practice your presentation out loud</a:t>
            </a:r>
          </a:p>
          <a:p>
            <a:pPr lvl="1">
              <a:lnSpc>
                <a:spcPct val="150000"/>
              </a:lnSpc>
            </a:pPr>
            <a:r>
              <a:rPr lang="en-US" sz="3000" dirty="0" smtClean="0"/>
              <a:t>Flaws will be more obvious</a:t>
            </a:r>
          </a:p>
        </p:txBody>
      </p:sp>
    </p:spTree>
    <p:extLst>
      <p:ext uri="{BB962C8B-B14F-4D97-AF65-F5344CB8AC3E}">
        <p14:creationId xmlns:p14="http://schemas.microsoft.com/office/powerpoint/2010/main" val="323365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Things to Keep in Mind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436974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3000" dirty="0" smtClean="0"/>
              <a:t>Lab presentations are only about 5 minutes</a:t>
            </a:r>
          </a:p>
          <a:p>
            <a:pPr lvl="1">
              <a:lnSpc>
                <a:spcPct val="170000"/>
              </a:lnSpc>
            </a:pPr>
            <a:r>
              <a:rPr lang="en-US" sz="3000" dirty="0" smtClean="0"/>
              <a:t>Will be hard for you to fit in</a:t>
            </a:r>
          </a:p>
          <a:p>
            <a:pPr>
              <a:lnSpc>
                <a:spcPct val="170000"/>
              </a:lnSpc>
            </a:pPr>
            <a:r>
              <a:rPr lang="en-US" sz="3000" dirty="0" smtClean="0"/>
              <a:t>Presentation will be followed by comments from faculty member and recitation TA</a:t>
            </a:r>
          </a:p>
          <a:p>
            <a:pPr>
              <a:lnSpc>
                <a:spcPct val="170000"/>
              </a:lnSpc>
            </a:pPr>
            <a:r>
              <a:rPr lang="en-US" sz="3000" dirty="0" smtClean="0"/>
              <a:t>After comments, exit to a round of applause from the other groups</a:t>
            </a:r>
          </a:p>
          <a:p>
            <a:pPr>
              <a:lnSpc>
                <a:spcPct val="170000"/>
              </a:lnSpc>
            </a:pPr>
            <a:r>
              <a:rPr lang="en-US" sz="3000" dirty="0" smtClean="0"/>
              <a:t>Learn from each other, encourage each other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You need to bring a hardcopy of the presentation with you at the start of the class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Hand it in to your TA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Don’t show up for class late!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Some instructors lock the door!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6179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Disaster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731520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Sometimes there’s a major failure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Laptop dies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Projector fails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Lights can’t dim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Be prepared!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Be ready to give the presentation use the whiteboard and markers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Audience will know you’re improvising and will understand that your presentation won’t be as good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510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Further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The online EG Manual has a section called “Technical Presentations”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More detail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Wealth of material on style and how to get a good grade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You’re expected to know this material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You can find sample work in </a:t>
            </a:r>
            <a:r>
              <a:rPr lang="en-US" smtClean="0"/>
              <a:t>the manual as well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URL</a:t>
            </a:r>
            <a:r>
              <a:rPr lang="en-US" dirty="0" smtClean="0"/>
              <a:t>: http://manual.eg.poly.edu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97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Classroom Etiquette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Laptops should be closed during class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Can only be used for presentation itself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Pay attention to whoever is speaking or presenting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Do not use electronic devices in class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Do not speak amongst each other while a presentation is being given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Infraction will earn you a zero for the class</a:t>
            </a:r>
          </a:p>
        </p:txBody>
      </p:sp>
    </p:spTree>
    <p:extLst>
      <p:ext uri="{BB962C8B-B14F-4D97-AF65-F5344CB8AC3E}">
        <p14:creationId xmlns:p14="http://schemas.microsoft.com/office/powerpoint/2010/main" val="242369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Recitation Presentation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43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 algn="ctr">
              <a:lnSpc>
                <a:spcPct val="150000"/>
              </a:lnSpc>
              <a:buNone/>
            </a:pPr>
            <a:r>
              <a:rPr lang="en-US" dirty="0" smtClean="0"/>
              <a:t>Lab Number and Title</a:t>
            </a:r>
          </a:p>
          <a:p>
            <a:pPr marL="457200" indent="0" algn="ctr">
              <a:lnSpc>
                <a:spcPct val="150000"/>
              </a:lnSpc>
              <a:buNone/>
            </a:pPr>
            <a:r>
              <a:rPr lang="en-US" dirty="0" smtClean="0"/>
              <a:t>Course Number and Section</a:t>
            </a:r>
          </a:p>
          <a:p>
            <a:pPr marL="457200" indent="0" algn="ctr">
              <a:lnSpc>
                <a:spcPct val="150000"/>
              </a:lnSpc>
              <a:buNone/>
            </a:pPr>
            <a:r>
              <a:rPr lang="en-US" dirty="0" smtClean="0"/>
              <a:t>Date of Experiment</a:t>
            </a:r>
          </a:p>
          <a:p>
            <a:pPr marL="457200" indent="0" algn="ctr">
              <a:lnSpc>
                <a:spcPct val="150000"/>
              </a:lnSpc>
              <a:buNone/>
            </a:pPr>
            <a:r>
              <a:rPr lang="en-US" dirty="0" smtClean="0"/>
              <a:t>Date of Presentation</a:t>
            </a:r>
          </a:p>
          <a:p>
            <a:pPr marL="457200" indent="0" algn="ctr">
              <a:lnSpc>
                <a:spcPct val="150000"/>
              </a:lnSpc>
              <a:buNone/>
            </a:pPr>
            <a:r>
              <a:rPr lang="en-US" dirty="0" smtClean="0"/>
              <a:t>Team Members’ Name </a:t>
            </a:r>
            <a:br>
              <a:rPr lang="en-US" dirty="0" smtClean="0"/>
            </a:br>
            <a:r>
              <a:rPr lang="en-US" i="1" dirty="0" smtClean="0"/>
              <a:t>(ordered by last name alphabetically)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Experimental Objective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Background Information</a:t>
            </a:r>
          </a:p>
          <a:p>
            <a:r>
              <a:rPr lang="en-US" dirty="0" smtClean="0"/>
              <a:t>Materials</a:t>
            </a:r>
          </a:p>
          <a:p>
            <a:r>
              <a:rPr lang="en-US" dirty="0" smtClean="0"/>
              <a:t>Procedure</a:t>
            </a:r>
          </a:p>
          <a:p>
            <a:r>
              <a:rPr lang="en-US" dirty="0" smtClean="0"/>
              <a:t>Data/Observation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58897" y="1878227"/>
            <a:ext cx="27679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MUST BE THIS EXACT FORMAT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91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Experimental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lnSpc>
                <a:spcPct val="150000"/>
              </a:lnSpc>
              <a:buNone/>
            </a:pPr>
            <a:r>
              <a:rPr lang="en-US" b="1" u="sng" dirty="0" smtClean="0"/>
              <a:t>Discuss: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What are you trying to </a:t>
            </a:r>
            <a:r>
              <a:rPr lang="en-US" i="1" dirty="0" smtClean="0"/>
              <a:t>achieve</a:t>
            </a:r>
            <a:r>
              <a:rPr lang="en-US" dirty="0" smtClean="0"/>
              <a:t> by conducting the experiment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What is/are the scientific goal/goals of this experiment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Note here if this particular experiment is a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0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lnSpc>
                <a:spcPct val="150000"/>
              </a:lnSpc>
              <a:buNone/>
            </a:pPr>
            <a:r>
              <a:rPr lang="en-US" b="1" u="sng" dirty="0" smtClean="0"/>
              <a:t>Discuss: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Why this </a:t>
            </a:r>
            <a:r>
              <a:rPr lang="en-US" i="1" dirty="0" smtClean="0"/>
              <a:t>particular</a:t>
            </a:r>
            <a:r>
              <a:rPr lang="en-US" dirty="0" smtClean="0"/>
              <a:t> topic is important in engineering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How can this particular topic make our life easier or better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Examples of applications of this topic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34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412260"/>
          </a:xfrm>
        </p:spPr>
        <p:txBody>
          <a:bodyPr>
            <a:noAutofit/>
          </a:bodyPr>
          <a:lstStyle/>
          <a:p>
            <a:pPr marL="457200" indent="0" algn="ctr">
              <a:lnSpc>
                <a:spcPct val="150000"/>
              </a:lnSpc>
              <a:buNone/>
            </a:pPr>
            <a:r>
              <a:rPr lang="en-US" sz="2800" b="1" dirty="0" smtClean="0"/>
              <a:t>Discuss the scientific background of the experiment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sz="2800" dirty="0" smtClean="0"/>
              <a:t>You </a:t>
            </a:r>
            <a:r>
              <a:rPr lang="en-US" sz="2800" u="sng" dirty="0" smtClean="0"/>
              <a:t>MUST</a:t>
            </a:r>
            <a:r>
              <a:rPr lang="en-US" sz="2800" dirty="0" smtClean="0"/>
              <a:t> include all that apply: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main concepts of the experiment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Theories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Equations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Pictures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Competition rules must be stated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9340" y="3015049"/>
            <a:ext cx="32621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FF0000"/>
                </a:solidFill>
              </a:rPr>
              <a:t>Include only RELEVANT </a:t>
            </a:r>
            <a:r>
              <a:rPr lang="en-US" sz="4000" b="1" i="1" dirty="0" smtClean="0">
                <a:solidFill>
                  <a:srgbClr val="FF0000"/>
                </a:solidFill>
              </a:rPr>
              <a:t>material</a:t>
            </a:r>
            <a:endParaRPr lang="en-US" sz="4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84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lnSpc>
                <a:spcPct val="150000"/>
              </a:lnSpc>
              <a:buNone/>
            </a:pPr>
            <a:r>
              <a:rPr lang="en-US" b="1" dirty="0" smtClean="0"/>
              <a:t>List of materials used in the experiment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Only include the materials that you believe contributed to the outcome of the experiment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numbering or bullets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46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 algn="ctr">
              <a:lnSpc>
                <a:spcPct val="150000"/>
              </a:lnSpc>
              <a:buNone/>
            </a:pPr>
            <a:r>
              <a:rPr lang="en-US" b="1" dirty="0" smtClean="0"/>
              <a:t>Give a description of how you performed the experiment: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Steps followed during the lab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Equipment and materials used to get the desired result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i="1" dirty="0" smtClean="0"/>
              <a:t>Can include pictures of equipment</a:t>
            </a:r>
          </a:p>
          <a:p>
            <a:pPr>
              <a:lnSpc>
                <a:spcPct val="150000"/>
              </a:lnSpc>
            </a:pPr>
            <a:r>
              <a:rPr lang="en-US" i="1" dirty="0" smtClean="0"/>
              <a:t>Limit to 1 or 2 slides</a:t>
            </a:r>
          </a:p>
        </p:txBody>
      </p:sp>
    </p:spTree>
    <p:extLst>
      <p:ext uri="{BB962C8B-B14F-4D97-AF65-F5344CB8AC3E}">
        <p14:creationId xmlns:p14="http://schemas.microsoft.com/office/powerpoint/2010/main" val="72981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(2)</Template>
  <TotalTime>49</TotalTime>
  <Words>897</Words>
  <Application>Microsoft Office PowerPoint</Application>
  <PresentationFormat>Widescreen</PresentationFormat>
  <Paragraphs>149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MS PGothic</vt:lpstr>
      <vt:lpstr>Times New Roman</vt:lpstr>
      <vt:lpstr>EG template</vt:lpstr>
      <vt:lpstr>Recitation Presentation Format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Fishinevich</dc:creator>
  <cp:lastModifiedBy>Eve Fishinevich</cp:lastModifiedBy>
  <cp:revision>69</cp:revision>
  <dcterms:created xsi:type="dcterms:W3CDTF">2016-01-20T05:22:24Z</dcterms:created>
  <dcterms:modified xsi:type="dcterms:W3CDTF">2016-01-20T06:17:54Z</dcterms:modified>
</cp:coreProperties>
</file>