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4" r:id="rId8"/>
    <p:sldId id="263" r:id="rId9"/>
    <p:sldId id="262" r:id="rId10"/>
    <p:sldId id="261" r:id="rId11"/>
    <p:sldId id="260" r:id="rId12"/>
    <p:sldId id="267" r:id="rId13"/>
    <p:sldId id="280" r:id="rId14"/>
    <p:sldId id="277" r:id="rId15"/>
    <p:sldId id="276" r:id="rId16"/>
    <p:sldId id="275" r:id="rId17"/>
    <p:sldId id="273" r:id="rId18"/>
    <p:sldId id="272" r:id="rId19"/>
    <p:sldId id="271" r:id="rId20"/>
    <p:sldId id="27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8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Recitation Presentation Format</a:t>
            </a:r>
            <a:endParaRPr lang="en-US" b="1" dirty="0"/>
          </a:p>
        </p:txBody>
      </p:sp>
      <p:pic>
        <p:nvPicPr>
          <p:cNvPr id="4" name="Picture 3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112" y="3473012"/>
            <a:ext cx="2883776" cy="288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Data/Observations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 smtClean="0"/>
              <a:t>What you saw and recorded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Tables, graphs, pictures</a:t>
            </a:r>
            <a:endParaRPr lang="en-US" i="1" dirty="0"/>
          </a:p>
          <a:p>
            <a:pPr lvl="1">
              <a:lnSpc>
                <a:spcPct val="150000"/>
              </a:lnSpc>
            </a:pPr>
            <a:r>
              <a:rPr lang="en-US" i="1" dirty="0" smtClean="0"/>
              <a:t>must </a:t>
            </a:r>
            <a:r>
              <a:rPr lang="en-US" i="1" dirty="0" smtClean="0"/>
              <a:t>have a description of what it is, as well as its name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Every graph or chart must have a title and labeled axes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4365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 smtClean="0"/>
              <a:t>Discuss: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Calculations you performed on the data you observed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Comparison of experiment result with expected result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How do they differ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i="1" dirty="0" smtClean="0"/>
              <a:t>Refer </a:t>
            </a:r>
            <a:r>
              <a:rPr lang="en-US" i="1" dirty="0" smtClean="0"/>
              <a:t>to </a:t>
            </a:r>
            <a:r>
              <a:rPr lang="en-US" i="1" dirty="0" smtClean="0"/>
              <a:t>your data as a proof of your results</a:t>
            </a:r>
          </a:p>
        </p:txBody>
      </p:sp>
    </p:spTree>
    <p:extLst>
      <p:ext uri="{BB962C8B-B14F-4D97-AF65-F5344CB8AC3E}">
        <p14:creationId xmlns:p14="http://schemas.microsoft.com/office/powerpoint/2010/main" val="361089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 smtClean="0"/>
              <a:t>Discuss: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Was the experiment successful? Why or why not?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objectives were achieved?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For competitions, what place were you?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improvements (if any) can you suggest?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1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300" dirty="0" smtClean="0"/>
              <a:t>Don’t try to put too much on one slide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Don’t </a:t>
            </a:r>
            <a:r>
              <a:rPr lang="en-US" sz="3300" dirty="0" smtClean="0"/>
              <a:t>use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</a:t>
            </a:r>
            <a:r>
              <a:rPr lang="en-US" sz="3300" dirty="0" smtClean="0"/>
              <a:t>(or any serif font)</a:t>
            </a:r>
          </a:p>
          <a:p>
            <a:pPr lvl="1">
              <a:lnSpc>
                <a:spcPct val="150000"/>
              </a:lnSpc>
            </a:pPr>
            <a:r>
              <a:rPr lang="en-US" sz="3300" dirty="0" smtClean="0"/>
              <a:t>Arial is a good choice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K</a:t>
            </a:r>
            <a:r>
              <a:rPr lang="en-US" sz="3300" dirty="0" smtClean="0"/>
              <a:t>eep font </a:t>
            </a:r>
            <a:r>
              <a:rPr lang="en-US" sz="3300" dirty="0" smtClean="0"/>
              <a:t>size consistent </a:t>
            </a:r>
            <a:r>
              <a:rPr lang="en-US" sz="3300" dirty="0" smtClean="0"/>
              <a:t>and readable</a:t>
            </a:r>
          </a:p>
          <a:p>
            <a:pPr>
              <a:lnSpc>
                <a:spcPct val="150000"/>
              </a:lnSpc>
            </a:pPr>
            <a:r>
              <a:rPr lang="en-US" altLang="zh-CN" sz="3300" dirty="0"/>
              <a:t>Take pictures of your work </a:t>
            </a:r>
            <a:endParaRPr lang="en-US" altLang="zh-CN" sz="3300" dirty="0" smtClean="0"/>
          </a:p>
          <a:p>
            <a:pPr>
              <a:lnSpc>
                <a:spcPct val="150000"/>
              </a:lnSpc>
            </a:pPr>
            <a:r>
              <a:rPr lang="en-US" altLang="zh-CN" sz="3300" dirty="0"/>
              <a:t>Repeat title slide at the end</a:t>
            </a:r>
          </a:p>
          <a:p>
            <a:pPr>
              <a:lnSpc>
                <a:spcPct val="150000"/>
              </a:lnSpc>
            </a:pPr>
            <a:endParaRPr lang="en-US" altLang="zh-CN" sz="3300" dirty="0" smtClean="0"/>
          </a:p>
        </p:txBody>
      </p:sp>
      <p:pic>
        <p:nvPicPr>
          <p:cNvPr id="4" name="图片 3" descr="like-1873541_12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470" y="2614705"/>
            <a:ext cx="4019177" cy="370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4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Keys to Success</a:t>
            </a:r>
            <a:endParaRPr lang="en-US" altLang="zh-C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Slides should be self-explanatory</a:t>
            </a:r>
          </a:p>
          <a:p>
            <a:pPr lvl="1"/>
            <a:r>
              <a:rPr lang="en-US" sz="3600" dirty="0" smtClean="0"/>
              <a:t>Make </a:t>
            </a:r>
            <a:r>
              <a:rPr lang="en-US" sz="3600" dirty="0" smtClean="0"/>
              <a:t>a caption with an arrow</a:t>
            </a:r>
          </a:p>
          <a:p>
            <a:pPr lvl="1"/>
            <a:r>
              <a:rPr lang="en-US" sz="3600" dirty="0" smtClean="0"/>
              <a:t>Use a laser pointer or a pointer stick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69286" y="3183927"/>
            <a:ext cx="2590800" cy="2031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Diagram</a:t>
            </a: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72494" y="3681189"/>
            <a:ext cx="219950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Caption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5453529" y="4183528"/>
            <a:ext cx="2644588" cy="3884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2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Keys to Success</a:t>
            </a:r>
            <a:endParaRPr lang="en-US" altLang="zh-C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Spell</a:t>
            </a:r>
            <a:r>
              <a:rPr lang="en-US" sz="3600" dirty="0" smtClean="0"/>
              <a:t>-check </a:t>
            </a:r>
            <a:r>
              <a:rPr lang="en-US" sz="3600" dirty="0" smtClean="0"/>
              <a:t>before giving presentations</a:t>
            </a:r>
            <a:endParaRPr lang="en-US" sz="3600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Tolerance for less obvious errors will decrease as the semester progresses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Your faculty member, writing consultant, and recitation TA will point errors out – listen!</a:t>
            </a:r>
          </a:p>
        </p:txBody>
      </p:sp>
    </p:spTree>
    <p:extLst>
      <p:ext uri="{BB962C8B-B14F-4D97-AF65-F5344CB8AC3E}">
        <p14:creationId xmlns:p14="http://schemas.microsoft.com/office/powerpoint/2010/main" val="269775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/>
              <a:t>Face the audience, not the screen!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Project your voice!</a:t>
            </a:r>
            <a:endParaRPr lang="en-US" sz="3000" dirty="0" smtClean="0"/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If </a:t>
            </a:r>
            <a:r>
              <a:rPr lang="en-US" sz="2600" dirty="0" smtClean="0"/>
              <a:t>you stumble over something, just keep going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It’s okay to take quick looks at the screen</a:t>
            </a:r>
          </a:p>
        </p:txBody>
      </p:sp>
      <p:pic>
        <p:nvPicPr>
          <p:cNvPr id="4" name="图片 3" descr="presentation-1020162_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60" y="1374588"/>
            <a:ext cx="3822458" cy="415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2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You need to bring a hardcopy of the presentation with you at the start of the class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Don’t </a:t>
            </a:r>
            <a:r>
              <a:rPr lang="en-US" dirty="0" smtClean="0"/>
              <a:t>show up for class late!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Save presentation </a:t>
            </a:r>
            <a:r>
              <a:rPr lang="en-US" altLang="zh-CN" dirty="0"/>
              <a:t>on your laptop or flash drive</a:t>
            </a:r>
          </a:p>
          <a:p>
            <a:pPr lvl="1">
              <a:lnSpc>
                <a:spcPct val="150000"/>
              </a:lnSpc>
            </a:pPr>
            <a:r>
              <a:rPr lang="en-US" altLang="zh-CN" sz="3000" dirty="0"/>
              <a:t>Don’t rely on running the presentation using the internet</a:t>
            </a:r>
          </a:p>
          <a:p>
            <a:pPr marL="914400" lvl="1" indent="0">
              <a:lnSpc>
                <a:spcPct val="150000"/>
              </a:lnSpc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179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Disaster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731520"/>
            <a:ext cx="12192000" cy="53397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Sometimes there’s a major failure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Laptop dies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Projector fails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Lights can’t dim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Make sure you are prepared to present without slides</a:t>
            </a:r>
          </a:p>
          <a:p>
            <a:pPr lvl="1">
              <a:lnSpc>
                <a:spcPct val="150000"/>
              </a:lnSpc>
            </a:pPr>
            <a:r>
              <a:rPr lang="en-US" altLang="zh-CN" sz="2400" dirty="0" smtClean="0"/>
              <a:t>Give </a:t>
            </a:r>
            <a:r>
              <a:rPr lang="en-US" altLang="zh-CN" sz="2400" dirty="0"/>
              <a:t>the presentation use the whiteboard and </a:t>
            </a:r>
            <a:r>
              <a:rPr lang="en-US" altLang="zh-CN" sz="2400" dirty="0" smtClean="0"/>
              <a:t>markers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8510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online EG Manual has a section called “Technical Presentations”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Example of style </a:t>
            </a:r>
            <a:r>
              <a:rPr lang="en-US" sz="3600" dirty="0" smtClean="0"/>
              <a:t>and how to get a good grade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You </a:t>
            </a:r>
            <a:r>
              <a:rPr lang="en-US" dirty="0" smtClean="0"/>
              <a:t>can find sample work in the </a:t>
            </a:r>
            <a:r>
              <a:rPr lang="en-US" dirty="0" smtClean="0"/>
              <a:t>manual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URL</a:t>
            </a:r>
            <a:r>
              <a:rPr lang="en-US" dirty="0" smtClean="0"/>
              <a:t>: http://manual.eg.poly.edu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7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Things to 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9427882" cy="543697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3000" dirty="0" smtClean="0"/>
              <a:t>Lab presentations are only about 5 minutes</a:t>
            </a:r>
          </a:p>
          <a:p>
            <a:pPr>
              <a:lnSpc>
                <a:spcPct val="170000"/>
              </a:lnSpc>
            </a:pPr>
            <a:r>
              <a:rPr lang="en-US" sz="3000" dirty="0"/>
              <a:t>C</a:t>
            </a:r>
            <a:r>
              <a:rPr lang="en-US" sz="3000" dirty="0" smtClean="0"/>
              <a:t>omments </a:t>
            </a:r>
            <a:r>
              <a:rPr lang="en-US" sz="3000" dirty="0" smtClean="0"/>
              <a:t>from faculty member and recitation </a:t>
            </a:r>
            <a:r>
              <a:rPr lang="en-US" sz="3000" dirty="0" smtClean="0"/>
              <a:t>TA after presentation</a:t>
            </a:r>
            <a:endParaRPr lang="en-US" sz="3000" dirty="0"/>
          </a:p>
          <a:p>
            <a:pPr>
              <a:lnSpc>
                <a:spcPct val="170000"/>
              </a:lnSpc>
            </a:pPr>
            <a:r>
              <a:rPr lang="en-US" sz="3000" dirty="0" smtClean="0"/>
              <a:t>Respect other presenters</a:t>
            </a:r>
          </a:p>
          <a:p>
            <a:pPr lvl="1">
              <a:lnSpc>
                <a:spcPct val="170000"/>
              </a:lnSpc>
            </a:pPr>
            <a:r>
              <a:rPr lang="en-US" sz="2600" dirty="0" smtClean="0"/>
              <a:t>l</a:t>
            </a:r>
            <a:r>
              <a:rPr lang="en-US" sz="2600" dirty="0" smtClean="0"/>
              <a:t>earn </a:t>
            </a:r>
            <a:r>
              <a:rPr lang="en-US" sz="2600" dirty="0" smtClean="0"/>
              <a:t>from each </a:t>
            </a:r>
            <a:r>
              <a:rPr lang="en-US" sz="2600" dirty="0" smtClean="0"/>
              <a:t>other</a:t>
            </a:r>
            <a:endParaRPr lang="en-US" sz="2600" dirty="0"/>
          </a:p>
        </p:txBody>
      </p:sp>
      <p:pic>
        <p:nvPicPr>
          <p:cNvPr id="4" name="图片 3" descr="businessman-607831_12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48" y="1957294"/>
            <a:ext cx="4721412" cy="472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Classroom 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Laptops should be closed during class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Can only be used for presentation itself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Pay attention </a:t>
            </a:r>
            <a:r>
              <a:rPr lang="en-US" dirty="0" smtClean="0"/>
              <a:t>and respect the presenter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Do not use electronic devices in class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Infraction </a:t>
            </a:r>
            <a:r>
              <a:rPr lang="en-US" dirty="0" smtClean="0"/>
              <a:t>will earn you a zero for the class</a:t>
            </a:r>
          </a:p>
        </p:txBody>
      </p:sp>
    </p:spTree>
    <p:extLst>
      <p:ext uri="{BB962C8B-B14F-4D97-AF65-F5344CB8AC3E}">
        <p14:creationId xmlns:p14="http://schemas.microsoft.com/office/powerpoint/2010/main" val="242369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Recitation Presentation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sz="4000" dirty="0" smtClean="0"/>
          </a:p>
          <a:p>
            <a:pPr marL="45720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43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dirty="0" smtClean="0"/>
              <a:t>Lab Number and Title</a:t>
            </a:r>
          </a:p>
          <a:p>
            <a:pPr marL="457200" indent="0" algn="ctr">
              <a:lnSpc>
                <a:spcPct val="150000"/>
              </a:lnSpc>
              <a:buNone/>
            </a:pPr>
            <a:r>
              <a:rPr lang="en-US" dirty="0" smtClean="0"/>
              <a:t>Course Number and Section</a:t>
            </a:r>
          </a:p>
          <a:p>
            <a:pPr marL="457200" indent="0" algn="ctr">
              <a:lnSpc>
                <a:spcPct val="150000"/>
              </a:lnSpc>
              <a:buNone/>
            </a:pPr>
            <a:r>
              <a:rPr lang="en-US" dirty="0" smtClean="0"/>
              <a:t>Date of Experiment</a:t>
            </a:r>
          </a:p>
          <a:p>
            <a:pPr marL="457200" indent="0" algn="ctr">
              <a:lnSpc>
                <a:spcPct val="150000"/>
              </a:lnSpc>
              <a:buNone/>
            </a:pPr>
            <a:r>
              <a:rPr lang="en-US" dirty="0" smtClean="0"/>
              <a:t>Date of Presentation</a:t>
            </a:r>
          </a:p>
          <a:p>
            <a:pPr marL="457200" indent="0" algn="ctr">
              <a:lnSpc>
                <a:spcPct val="150000"/>
              </a:lnSpc>
              <a:buNone/>
            </a:pPr>
            <a:r>
              <a:rPr lang="en-US" dirty="0" smtClean="0"/>
              <a:t>Team Members’ Name </a:t>
            </a:r>
            <a:br>
              <a:rPr lang="en-US" dirty="0" smtClean="0"/>
            </a:br>
            <a:r>
              <a:rPr lang="en-US" i="1" dirty="0" smtClean="0"/>
              <a:t>(ordered by last name alphabetically)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Experimental Objective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 Information</a:t>
            </a:r>
          </a:p>
          <a:p>
            <a:r>
              <a:rPr lang="en-US" dirty="0" smtClean="0"/>
              <a:t>Materials</a:t>
            </a:r>
          </a:p>
          <a:p>
            <a:r>
              <a:rPr lang="en-US" dirty="0" smtClean="0"/>
              <a:t>Procedure</a:t>
            </a:r>
          </a:p>
          <a:p>
            <a:r>
              <a:rPr lang="en-US" dirty="0" smtClean="0"/>
              <a:t>Data/Observation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8897" y="1878227"/>
            <a:ext cx="27679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MUST BE THIS EXACT FORMAT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1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Experimental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u="sng" dirty="0" smtClean="0"/>
              <a:t>Discuss: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are you trying to </a:t>
            </a:r>
            <a:r>
              <a:rPr lang="en-US" i="1" dirty="0" smtClean="0"/>
              <a:t>achieve</a:t>
            </a:r>
            <a:r>
              <a:rPr lang="en-US" dirty="0" smtClean="0"/>
              <a:t> by conducting the experiment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is/are the scientific goal/goals of this experiment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Specify if experiment </a:t>
            </a:r>
            <a:r>
              <a:rPr lang="en-US" dirty="0" smtClean="0"/>
              <a:t>is a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0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u="sng" dirty="0" smtClean="0"/>
              <a:t>Discuss: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Why this </a:t>
            </a:r>
            <a:r>
              <a:rPr lang="en-US" i="1" dirty="0" smtClean="0"/>
              <a:t>particular</a:t>
            </a:r>
            <a:r>
              <a:rPr lang="en-US" dirty="0" smtClean="0"/>
              <a:t> topic is important in engineering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Real life </a:t>
            </a:r>
            <a:r>
              <a:rPr lang="en-US" dirty="0" smtClean="0"/>
              <a:t>applications of this topic</a:t>
            </a:r>
            <a:endParaRPr lang="en-US" dirty="0"/>
          </a:p>
        </p:txBody>
      </p:sp>
      <p:pic>
        <p:nvPicPr>
          <p:cNvPr id="4" name="图片 3" descr="question-1969017_12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59" y="2853765"/>
            <a:ext cx="2506383" cy="327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4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12192000" cy="5412260"/>
          </a:xfrm>
        </p:spPr>
        <p:txBody>
          <a:bodyPr>
            <a:noAutofit/>
          </a:bodyPr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sz="2800" b="1" dirty="0" smtClean="0"/>
              <a:t>Discuss the scientific background of the experiment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sz="2800" dirty="0" smtClean="0"/>
              <a:t>You </a:t>
            </a:r>
            <a:r>
              <a:rPr lang="en-US" sz="2800" u="sng" dirty="0" smtClean="0"/>
              <a:t>MUST</a:t>
            </a:r>
            <a:r>
              <a:rPr lang="en-US" sz="2800" dirty="0" smtClean="0"/>
              <a:t> include all that apply: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The main concepts of the experiment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Theories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Equations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Pictures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Competition rules must be stated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9340" y="3015049"/>
            <a:ext cx="3262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Include only RELEVANT </a:t>
            </a:r>
            <a:r>
              <a:rPr lang="en-US" sz="4000" b="1" i="1" dirty="0" smtClean="0">
                <a:solidFill>
                  <a:srgbClr val="FF0000"/>
                </a:solidFill>
              </a:rPr>
              <a:t>material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4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 smtClean="0"/>
              <a:t>List of materials used in the experiment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Only include the </a:t>
            </a:r>
            <a:r>
              <a:rPr lang="en-US" dirty="0" smtClean="0"/>
              <a:t>materials you used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Use numbering or bullets</a:t>
            </a:r>
            <a:endParaRPr lang="en-US" dirty="0"/>
          </a:p>
        </p:txBody>
      </p:sp>
      <p:pic>
        <p:nvPicPr>
          <p:cNvPr id="4" name="图片 3" descr="checklist-1622517_12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76" y="2046940"/>
            <a:ext cx="4258235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6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 smtClean="0"/>
              <a:t>Give a description of how you performed the experiment: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Steps followed during the </a:t>
            </a:r>
            <a:r>
              <a:rPr lang="en-US" dirty="0" smtClean="0"/>
              <a:t>lab</a:t>
            </a:r>
          </a:p>
          <a:p>
            <a:pPr>
              <a:lnSpc>
                <a:spcPct val="150000"/>
              </a:lnSpc>
            </a:pPr>
            <a:r>
              <a:rPr lang="en-US" i="1" dirty="0"/>
              <a:t>I</a:t>
            </a:r>
            <a:r>
              <a:rPr lang="en-US" i="1" dirty="0" smtClean="0"/>
              <a:t>nclude </a:t>
            </a:r>
            <a:r>
              <a:rPr lang="en-US" i="1" dirty="0" smtClean="0"/>
              <a:t>pictures of </a:t>
            </a:r>
            <a:r>
              <a:rPr lang="en-US" i="1" dirty="0" smtClean="0"/>
              <a:t>equipment (Optional)</a:t>
            </a:r>
            <a:endParaRPr lang="en-US" i="1" dirty="0" smtClean="0"/>
          </a:p>
          <a:p>
            <a:pPr>
              <a:lnSpc>
                <a:spcPct val="150000"/>
              </a:lnSpc>
            </a:pPr>
            <a:r>
              <a:rPr lang="en-US" i="1" dirty="0" smtClean="0"/>
              <a:t>Limit to 1 or 2 slides</a:t>
            </a:r>
          </a:p>
        </p:txBody>
      </p:sp>
    </p:spTree>
    <p:extLst>
      <p:ext uri="{BB962C8B-B14F-4D97-AF65-F5344CB8AC3E}">
        <p14:creationId xmlns:p14="http://schemas.microsoft.com/office/powerpoint/2010/main" val="72981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(2)</Template>
  <TotalTime>177</TotalTime>
  <Words>599</Words>
  <Application>Microsoft Macintosh PowerPoint</Application>
  <PresentationFormat>自定义</PresentationFormat>
  <Paragraphs>116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EG template</vt:lpstr>
      <vt:lpstr>Recitation Presentation Format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General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 Fishinevich</dc:creator>
  <cp:lastModifiedBy>Engineering General</cp:lastModifiedBy>
  <cp:revision>73</cp:revision>
  <dcterms:created xsi:type="dcterms:W3CDTF">2016-01-20T05:22:24Z</dcterms:created>
  <dcterms:modified xsi:type="dcterms:W3CDTF">2017-02-22T03:18:51Z</dcterms:modified>
</cp:coreProperties>
</file>