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72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8493-E615-4D67-BE74-2FA1099F1E4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5891B-FD79-4BD6-B44D-D1EE67D1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5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14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566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FBEE-9150-4BFB-A19B-82048CDD7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3954-6816-4C1C-A054-2DBB0658B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57CCC-6CAD-40EC-A2AB-2027D4E1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6A63-C014-472D-8AAE-30EAF1CA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63E9A-17AB-46B5-8CED-A15DACCE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3852-72F2-4013-9F6B-2968F694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69403-5E91-4B2B-960E-BEFFAD550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F23A7-F0F9-4CDB-9060-C2D115EB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DA906-B93D-48D4-B6CA-88367BA7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BFA64-EE73-4A0D-B965-5AD3E197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F66160-5372-49EF-99CD-DAD9852F9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5330D-6CF0-425F-A05D-5D7BBA41D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7ECDD-3048-4A46-BF18-336C1FC8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2633A-F11B-471D-A717-AA691B42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CDDC9-ACF3-43E4-A288-7BF8784D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FB98-4297-41F0-9323-DF3C5F3A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AAEC6-319B-4AC8-B9D5-EDC6FFD0A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71E72-914C-417D-A563-BB4AEEDD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05F1-D5F2-4325-A460-DF359340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8521-BD88-42E9-9F42-A69B9027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6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BEF3-FA00-4BE1-A9A1-D54FDBEC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9FFC6-9036-4749-A229-84E6557A7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6A1F3-4B0D-4766-A5C5-7D4DA19A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7914B-4BD6-4A8A-90ED-0277FD12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AC05-313A-4BB1-AE77-0793EB6E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25A0-826E-4921-8E9B-0264DD9D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19491-0587-4F59-9964-13C613EAB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63568-2C66-46C1-8E5A-46E96540E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262E7-4169-4D2E-A548-9ED2C786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0ACF5-47AD-4C0A-AC3E-894F5755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A3EEB-5DE0-414B-B718-3C75991B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8A7F-F5DB-4C70-ADF8-43AA26CD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F6F5-8884-41B0-8E48-E3976B53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E644A-D304-4911-9A4D-D7903D8EA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FE3B8-9254-40DC-B4D9-E78621785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1CBAA-1D48-4B6B-894F-541FF87FB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465CA-1099-4624-AC9D-3489DE98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9DE2A-6B92-43A5-8FE2-DB9C0171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D2A4F-ACB0-47F6-8F20-0EDBECF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6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2CA9-C9D0-4ABA-BEF1-A31C08D2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41FC9-244E-4461-985C-60018D33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571F6-1B75-40BD-8F67-E7A4B51F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A48B8-8B9E-4B10-AF46-22A344BD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6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BABB2-4B8D-4F47-B9F3-21669779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020F8-94E4-47F5-946D-50055A90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F6C95-F814-4777-A28F-666FEFE2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D460-76AE-4F70-A924-38175709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CB552-192C-4D9D-8465-C341E80FA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EE813-3EEB-4F03-8097-50CF583E8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91981-07F9-4D6B-B641-7D82B195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C1242-65B9-4311-9925-B955A263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1EC1B-5421-4D33-8AB1-5C7DF3AB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C27C-4983-46F2-B512-EC8ED809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645DB-477E-451C-AB36-3E05DD046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C30F2-ABED-49A7-9827-75BD0763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5088F-B51D-4DA7-B504-2A86652D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4039-66B3-45AA-8C05-864FB0C3038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27834-192D-4CAC-86BC-8751BD42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568CD-6979-4A4B-9159-6710EB29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8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B6004B-642E-4E8A-8E19-6D7C48EC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18572-7F10-4393-BA1F-CF563B54C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2457-3D9E-4D4A-9122-EFAFDA3E4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4039-66B3-45AA-8C05-864FB0C3038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C503E-AE1C-4873-BB26-C8907DABD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7E75D-75F7-416A-9624-D75F0D02B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215D-01DC-4A3C-9CCE-9CA2EC0C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6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HIR WORKSHOP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EG1003  |  LAB 4C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5544782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Ask TAs for help if needed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Only finish the architectural plan if time allows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Revit is not backward compatible, only use Revit 2020 or newer!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Begin working on HIR project after the workshop</a:t>
            </a:r>
            <a:endParaRPr dirty="0"/>
          </a:p>
        </p:txBody>
      </p:sp>
      <p:sp>
        <p:nvSpPr>
          <p:cNvPr id="307" name="Google Shape;307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dirty="0"/>
          </a:p>
        </p:txBody>
      </p:sp>
      <p:pic>
        <p:nvPicPr>
          <p:cNvPr id="311" name="Google Shape;311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4;p11">
            <a:extLst>
              <a:ext uri="{FF2B5EF4-FFF2-40B4-BE49-F238E27FC236}">
                <a16:creationId xmlns:a16="http://schemas.microsoft.com/office/drawing/2014/main" id="{6B2FC51A-6207-48EA-A65F-733FB22A5C63}"/>
              </a:ext>
            </a:extLst>
          </p:cNvPr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Jacobs Administrative Building</a:t>
            </a:r>
            <a:endParaRPr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A88CF57-CF1F-40B6-A7F9-47870E85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44" y="2073416"/>
            <a:ext cx="4364755" cy="32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7" name="Google Shape;107;p2" descr="A picture containing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097" y="2708777"/>
            <a:ext cx="2309223" cy="23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Revit icon courtesy of Autodesk</a:t>
            </a:r>
            <a:endParaRPr dirty="0"/>
          </a:p>
        </p:txBody>
      </p:sp>
      <p:pic>
        <p:nvPicPr>
          <p:cNvPr id="109" name="Google Shape;109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Use BIM software, Revit, to visualize an incomplete building design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Design a plumbing plan and electrical plan for one floor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Complete the incomplete building with a new floor, stairs, and a roof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Design the third floor of the incomplete building</a:t>
            </a:r>
            <a:endParaRPr dirty="0"/>
          </a:p>
        </p:txBody>
      </p:sp>
      <p:sp>
        <p:nvSpPr>
          <p:cNvPr id="116" name="Google Shape;116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20" name="Google Shape;12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Autodesk Revit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Introduced in “Introduction to Revit”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Building Information Modeling (BIM) software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Used by architects, structural engineers, mechanical engineers, electrical engineers, plumbing engineers, and construction professionals</a:t>
            </a:r>
            <a:endParaRPr dirty="0"/>
          </a:p>
        </p:txBody>
      </p:sp>
      <p:sp>
        <p:nvSpPr>
          <p:cNvPr id="127" name="Google Shape;127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Revit in use courtesy of Autodesk</a:t>
            </a: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33" name="Google Shape;133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earn Revit BIM with this Free Online Introductory Course | ArchDaily">
            <a:extLst>
              <a:ext uri="{FF2B5EF4-FFF2-40B4-BE49-F238E27FC236}">
                <a16:creationId xmlns:a16="http://schemas.microsoft.com/office/drawing/2014/main" id="{5964690B-B431-41D1-A776-04F7CB08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75" y="2496064"/>
            <a:ext cx="4222436" cy="237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70994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Plumbing Plan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Accounts for plumbing fixtures (sinks, toilets, showers, etc.)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Hot water, cold water, sanitary water systems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Electrical Plan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Electrical circuits connected to centralized panelboard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Circuit breakers, fuses, and electrical outlets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Allow for efficient wiring of outlets and appliances</a:t>
            </a:r>
            <a:endParaRPr sz="2400" dirty="0"/>
          </a:p>
        </p:txBody>
      </p:sp>
      <p:sp>
        <p:nvSpPr>
          <p:cNvPr id="127" name="Google Shape;127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345515" y="445646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Electrical Plan courtesy of CAD Notes</a:t>
            </a: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</a:t>
            </a:r>
            <a:endParaRPr dirty="0"/>
          </a:p>
        </p:txBody>
      </p:sp>
      <p:pic>
        <p:nvPicPr>
          <p:cNvPr id="133" name="Google Shape;133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719D34-72D4-4F3C-9A2F-36D01E35D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/>
          <a:stretch/>
        </p:blipFill>
        <p:spPr bwMode="auto">
          <a:xfrm>
            <a:off x="7581900" y="2452275"/>
            <a:ext cx="4310327" cy="19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1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LEED Accreditation 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Location and Transportation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Sustainable Sites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Water Efficiency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Energy and Atmosphere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Materials and Resources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Indoor Environmental Quality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Innovation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sym typeface="Proxima Nova"/>
              </a:rPr>
              <a:t>Regional Priority</a:t>
            </a:r>
            <a:endParaRPr sz="2400" dirty="0"/>
          </a:p>
        </p:txBody>
      </p:sp>
      <p:sp>
        <p:nvSpPr>
          <p:cNvPr id="127" name="Google Shape;127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6351795" y="4721781"/>
            <a:ext cx="47830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LEED Accreditation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Everblue</a:t>
            </a: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5</a:t>
            </a:r>
            <a:endParaRPr dirty="0"/>
          </a:p>
        </p:txBody>
      </p:sp>
      <p:pic>
        <p:nvPicPr>
          <p:cNvPr id="133" name="Google Shape;133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ow to Become a LEED Silver Certified Contractor">
            <a:extLst>
              <a:ext uri="{FF2B5EF4-FFF2-40B4-BE49-F238E27FC236}">
                <a16:creationId xmlns:a16="http://schemas.microsoft.com/office/drawing/2014/main" id="{36896F4C-33C3-4F89-B829-7F316315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18" y="2933278"/>
            <a:ext cx="6628451" cy="172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9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205" name="Google Shape;205;p10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Autodesk Revit 2020 or newer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Predesigned house template (download</a:t>
            </a:r>
            <a:br>
              <a:rPr lang="en-US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directly from the manual)</a:t>
            </a:r>
            <a:endParaRPr dirty="0"/>
          </a:p>
        </p:txBody>
      </p:sp>
      <p:sp>
        <p:nvSpPr>
          <p:cNvPr id="206" name="Google Shape;206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6</a:t>
            </a:r>
            <a:endParaRPr dirty="0"/>
          </a:p>
        </p:txBody>
      </p:sp>
      <p:sp>
        <p:nvSpPr>
          <p:cNvPr id="211" name="Google Shape;211;p10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Incomplete House Template</a:t>
            </a:r>
            <a:endParaRPr dirty="0"/>
          </a:p>
        </p:txBody>
      </p:sp>
      <p:pic>
        <p:nvPicPr>
          <p:cNvPr id="212" name="Google Shape;212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model of a house&#10;&#10;Description automatically generated with medium confidence">
            <a:extLst>
              <a:ext uri="{FF2B5EF4-FFF2-40B4-BE49-F238E27FC236}">
                <a16:creationId xmlns:a16="http://schemas.microsoft.com/office/drawing/2014/main" id="{F1FFF959-DE33-4754-AD3C-C46B1F0CF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780" y="2343091"/>
            <a:ext cx="4195067" cy="29293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18" name="Google Shape;218;p11"/>
          <p:cNvSpPr txBox="1"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b="1" dirty="0"/>
              <a:t>Part I: Plumbing Plan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Only complete cold-water system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b="1" dirty="0"/>
              <a:t>Part II: Electrical Plan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Panelboard, switches, outlets, and circuits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b="1" dirty="0"/>
              <a:t>Part III: Complete the Architectural Plan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Add a third floor, shafts, stairs, and a roof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b="1" dirty="0"/>
              <a:t>Extra: Design the Third Floor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Import a component from a third-party website</a:t>
            </a:r>
          </a:p>
          <a:p>
            <a:pPr marL="800100" lvl="1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Add rooms and furniture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dirty="0"/>
          </a:p>
        </p:txBody>
      </p:sp>
      <p:sp>
        <p:nvSpPr>
          <p:cNvPr id="219" name="Google Shape;219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dirty="0"/>
          </a:p>
        </p:txBody>
      </p:sp>
      <p:sp>
        <p:nvSpPr>
          <p:cNvPr id="224" name="Google Shape;224;p11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Completed Architectural Plan</a:t>
            </a:r>
            <a:endParaRPr dirty="0"/>
          </a:p>
        </p:txBody>
      </p:sp>
      <p:pic>
        <p:nvPicPr>
          <p:cNvPr id="225" name="Google Shape;225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892C06C-D478-4BBB-BA6C-0C99A8598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072" y="2005390"/>
            <a:ext cx="3836328" cy="30134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No team presentation</a:t>
            </a:r>
            <a:endParaRPr dirty="0"/>
          </a:p>
        </p:txBody>
      </p:sp>
      <p:sp>
        <p:nvSpPr>
          <p:cNvPr id="296" name="Google Shape;296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dirty="0"/>
          </a:p>
        </p:txBody>
      </p:sp>
      <p:pic>
        <p:nvPicPr>
          <p:cNvPr id="300" name="Google Shape;300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352</Words>
  <Application>Microsoft Office PowerPoint</Application>
  <PresentationFormat>Widescreen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Montserrat Medium</vt:lpstr>
      <vt:lpstr>Proxima Nova</vt:lpstr>
      <vt:lpstr>Office Theme</vt:lpstr>
      <vt:lpstr>HIR WORKSHOP</vt:lpstr>
      <vt:lpstr>OVERVIEW</vt:lpstr>
      <vt:lpstr>OBJECTIVE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Diep</dc:creator>
  <cp:lastModifiedBy>Minh Diep</cp:lastModifiedBy>
  <cp:revision>8</cp:revision>
  <dcterms:created xsi:type="dcterms:W3CDTF">2021-08-09T05:00:46Z</dcterms:created>
  <dcterms:modified xsi:type="dcterms:W3CDTF">2021-08-10T14:39:44Z</dcterms:modified>
</cp:coreProperties>
</file>