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4" r:id="rId10"/>
    <p:sldId id="265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Medium" panose="00000600000000000000" pitchFamily="2" charset="0"/>
      <p:regular r:id="rId18"/>
      <p:bold r:id="rId19"/>
      <p:italic r:id="rId20"/>
      <p:boldItalic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NAEQNcjzpXB6/nzXkHgmEd7Wf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1" name="Google Shape;2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931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107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7" name="Google Shape;18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HIR WORKSHOP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4C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/>
          </a:p>
        </p:txBody>
      </p:sp>
      <p:sp>
        <p:nvSpPr>
          <p:cNvPr id="201" name="Google Shape;201;p10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5544782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Ask TAs for help if needed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finish the architectural plan if time allows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Revit is not backward compatible, only use Revit 2020 or newer!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HIR project after the workshop</a:t>
            </a:r>
            <a:endParaRPr dirty="0"/>
          </a:p>
        </p:txBody>
      </p:sp>
      <p:sp>
        <p:nvSpPr>
          <p:cNvPr id="202" name="Google Shape;202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0"/>
          <p:cNvSpPr/>
          <p:nvPr/>
        </p:nvSpPr>
        <p:spPr>
          <a:xfrm>
            <a:off x="6563973" y="5411391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Jacobs Administrative Building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73144" y="2073416"/>
            <a:ext cx="4364755" cy="32735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NEXT STEPS</a:t>
            </a:r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947027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40-student classroom 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20-student classroom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One recreational space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dirty="0" err="1">
                <a:latin typeface="Proxima Nova"/>
                <a:ea typeface="Proxima Nova"/>
                <a:cs typeface="Proxima Nova"/>
                <a:sym typeface="Proxima Nova"/>
              </a:rPr>
              <a:t>rvt</a:t>
            </a: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en-US"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7" name="Google Shape;21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1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/>
          </a:p>
        </p:txBody>
      </p:sp>
      <p:pic>
        <p:nvPicPr>
          <p:cNvPr id="219" name="Google Shape;219;p1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805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/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599509"/>
            <a:ext cx="0" cy="2757045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2" descr="A picture containing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0097" y="2708777"/>
            <a:ext cx="2309223" cy="230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/>
          <p:nvPr/>
        </p:nvSpPr>
        <p:spPr>
          <a:xfrm>
            <a:off x="6105425" y="501800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/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Autodesk Revit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7050622" y="5020984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4" descr="Learn Revit BIM with this Free Online Introductory Course | ArchDail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3875" y="2496064"/>
            <a:ext cx="4222436" cy="237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709949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Plumbing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Electrical Plan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7345515" y="4456466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/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7581900" y="2452275"/>
            <a:ext cx="4310327" cy="1904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ubTitle" idx="1"/>
          </p:nvPr>
        </p:nvSpPr>
        <p:spPr>
          <a:xfrm>
            <a:off x="482410" y="1923350"/>
            <a:ext cx="6731465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LEED Accreditation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Location and Transportation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Sustainable Sites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Water Efficiency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Energy and Atmosphere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Materials and Resources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Indoor Environmental Quality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Innovation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Regional Priority</a:t>
            </a:r>
            <a:endParaRPr sz="2400"/>
          </a:p>
        </p:txBody>
      </p:sp>
      <p:sp>
        <p:nvSpPr>
          <p:cNvPr id="152" name="Google Shape;152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/>
          <p:nvPr/>
        </p:nvSpPr>
        <p:spPr>
          <a:xfrm>
            <a:off x="6351795" y="4721781"/>
            <a:ext cx="47830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LEED Accreditation courtesy of Everblue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6" descr="How to Become a LEED Silver Certified Contracto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9118" y="2933278"/>
            <a:ext cx="6628451" cy="1723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/>
          </a:p>
        </p:txBody>
      </p:sp>
      <p:sp>
        <p:nvSpPr>
          <p:cNvPr id="164" name="Google Shape;164;p7"/>
          <p:cNvSpPr txBox="1">
            <a:spLocks noGrp="1"/>
          </p:cNvSpPr>
          <p:nvPr>
            <p:ph type="subTitle" idx="1"/>
          </p:nvPr>
        </p:nvSpPr>
        <p:spPr>
          <a:xfrm>
            <a:off x="1058091" y="1923350"/>
            <a:ext cx="1034234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 lab PC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Autodesk Revit 2020 or newer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Predesigned house template (download</a:t>
            </a:r>
            <a:br>
              <a:rPr lang="en-US" dirty="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directly from the manual)</a:t>
            </a:r>
            <a:endParaRPr dirty="0"/>
          </a:p>
        </p:txBody>
      </p:sp>
      <p:sp>
        <p:nvSpPr>
          <p:cNvPr id="165" name="Google Shape;165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949765" y="535359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Incomplete House Template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7" descr="A model of a hous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43780" y="2343091"/>
            <a:ext cx="4195067" cy="292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/>
          </a:p>
        </p:txBody>
      </p:sp>
      <p:sp>
        <p:nvSpPr>
          <p:cNvPr id="177" name="Google Shape;177;p8"/>
          <p:cNvSpPr txBox="1">
            <a:spLocks noGrp="1"/>
          </p:cNvSpPr>
          <p:nvPr>
            <p:ph type="subTitle" idx="1"/>
          </p:nvPr>
        </p:nvSpPr>
        <p:spPr>
          <a:xfrm>
            <a:off x="560014" y="1884160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 marL="342900" lvl="0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b="1" dirty="0">
                <a:latin typeface="Proxima Nova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sp>
        <p:nvSpPr>
          <p:cNvPr id="178" name="Google Shape;178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/>
          <p:nvPr/>
        </p:nvSpPr>
        <p:spPr>
          <a:xfrm>
            <a:off x="7145688" y="5080702"/>
            <a:ext cx="478309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 descr="A picture containing in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4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/>
          </a:p>
        </p:txBody>
      </p:sp>
      <p:sp>
        <p:nvSpPr>
          <p:cNvPr id="190" name="Google Shape;190;p9"/>
          <p:cNvSpPr txBox="1">
            <a:spLocks noGrp="1"/>
          </p:cNvSpPr>
          <p:nvPr>
            <p:ph type="subTitle" idx="1"/>
          </p:nvPr>
        </p:nvSpPr>
        <p:spPr>
          <a:xfrm>
            <a:off x="805218" y="1884976"/>
            <a:ext cx="10581564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lab report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No team presentation</a:t>
            </a:r>
            <a:endParaRPr dirty="0"/>
          </a:p>
        </p:txBody>
      </p:sp>
      <p:sp>
        <p:nvSpPr>
          <p:cNvPr id="191" name="Google Shape;191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Widescreen</PresentationFormat>
  <Paragraphs>84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Montserrat Medium</vt:lpstr>
      <vt:lpstr>Arial</vt:lpstr>
      <vt:lpstr>Calibri</vt:lpstr>
      <vt:lpstr>Proxima Nova</vt:lpstr>
      <vt:lpstr>Office Theme</vt:lpstr>
      <vt:lpstr>HIR WORKSHOP</vt:lpstr>
      <vt:lpstr>OVERVIEW</vt:lpstr>
      <vt:lpstr>OBJECTIVE</vt:lpstr>
      <vt:lpstr>BACKGROUND INFORMATION</vt:lpstr>
      <vt:lpstr>BACKGROUND INFORMATION</vt:lpstr>
      <vt:lpstr>BACKGROUND INFORMATION</vt:lpstr>
      <vt:lpstr>MATERIALS</vt:lpstr>
      <vt:lpstr>PROCEDURE</vt:lpstr>
      <vt:lpstr>ASSIGNMENT</vt:lpstr>
      <vt:lpstr>CLOSING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 WORKSHOP</dc:title>
  <dc:creator>Minh Diep</dc:creator>
  <cp:lastModifiedBy>Hannah Becker</cp:lastModifiedBy>
  <cp:revision>2</cp:revision>
  <dcterms:created xsi:type="dcterms:W3CDTF">2021-08-09T05:00:46Z</dcterms:created>
  <dcterms:modified xsi:type="dcterms:W3CDTF">2022-08-19T16:39:14Z</dcterms:modified>
</cp:coreProperties>
</file>