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otham Medium" panose="020B0604020202020204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NAEQNcjzpXB6/nzXkHgmEd7W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EB8D8-CACB-7CFA-41C2-555AD1461B8E}" v="11" dt="2023-09-04T20:08:32.266"/>
    <p1510:client id="{50961CCF-9334-0A88-B8E6-E22E862CCFAD}" v="9" dt="2023-09-04T19:54:44.114"/>
    <p1510:client id="{E3AEC4D5-7B3A-1743-8EC4-BBF31E768E2A}" v="1" dt="2023-09-04T19:52:39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5"/>
    <p:restoredTop sz="94733"/>
  </p:normalViewPr>
  <p:slideViewPr>
    <p:cSldViewPr snapToGrid="0" snapToObjects="1">
      <p:cViewPr varScale="1">
        <p:scale>
          <a:sx n="53" d="100"/>
          <a:sy n="53" d="100"/>
        </p:scale>
        <p:origin x="20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197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64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51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18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3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45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767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9a8b21ec3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39a8b21ec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142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662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41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62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07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HIR WORKSHOP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01" name="Google Shape;201;p10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architectural plan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Revit is not backward compatible, only use Revit 2020 or newer!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202" name="Google Shape;20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Jacobs Administrative Building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144" y="2073416"/>
            <a:ext cx="4364755" cy="32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rvt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lang="en-US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Accessible Architectural 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Can be used by people with a variety of disabilities independently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Includes ramps, elevators, braille signage, etc.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Consider– Who will be using the space you design? What changes could be made to improve accessibility and usability?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70" name="Google Shape;170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8378066" y="448077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 utilizing accessible design on NYC subway</a:t>
            </a:r>
            <a:endParaRPr dirty="0"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7925" y="2330851"/>
            <a:ext cx="3011651" cy="214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Revit in use courtesy of Autodesk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Learn Revit BIM with this Free Online Introductory Course | ArchDai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3875" y="2496064"/>
            <a:ext cx="4222436" cy="23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Electrical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Electrical Plan courtesy of CAD Notes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7581900" y="2452275"/>
            <a:ext cx="4310327" cy="190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Location and Transportation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Sustainable Sites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Water Efficiency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and Atmosphere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Materials and Resources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Indoor Environmental Quality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Innovation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Regional Priority</a:t>
            </a: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LEED Accreditation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Everblue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How to Become a LEED Silver Certified Contrac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118" y="2933278"/>
            <a:ext cx="6628451" cy="172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64" name="Google Shape;164;p7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165" name="Google Shape;165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Incomplete House Template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A model of a hous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3780" y="2343091"/>
            <a:ext cx="4195067" cy="292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Completed Architectural Plan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4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462</Words>
  <Application>Microsoft Office PowerPoint</Application>
  <PresentationFormat>Widescreen</PresentationFormat>
  <Paragraphs>92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HIR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 WORKSHOP</dc:title>
  <dc:creator>Minh Diep</dc:creator>
  <cp:lastModifiedBy>General Engineering</cp:lastModifiedBy>
  <cp:revision>11</cp:revision>
  <dcterms:created xsi:type="dcterms:W3CDTF">2021-08-09T05:00:46Z</dcterms:created>
  <dcterms:modified xsi:type="dcterms:W3CDTF">2023-09-04T20:08:37Z</dcterms:modified>
</cp:coreProperties>
</file>