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8" r:id="rId10"/>
    <p:sldId id="264" r:id="rId11"/>
    <p:sldId id="265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otham Medium" panose="02000603030000020004" pitchFamily="2" charset="0"/>
      <p:regular r:id="rId19"/>
      <p:bold r:id="rId20"/>
      <p:italic r:id="rId21"/>
      <p:boldItalic r:id="rId22"/>
    </p:embeddedFont>
    <p:embeddedFont>
      <p:font typeface="Montserrat Medium" panose="020F0502020204030204" pitchFamily="34" charset="0"/>
      <p:regular r:id="rId23"/>
      <p:bold r:id="rId24"/>
      <p:italic r:id="rId25"/>
      <p:boldItalic r:id="rId26"/>
    </p:embeddedFont>
    <p:embeddedFont>
      <p:font typeface="Proxima Nova" panose="02000506030000020004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NAEQNcjzpXB6/nzXkHgmEd7Wf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EB8D8-CACB-7CFA-41C2-555AD1461B8E}" v="11" dt="2023-09-04T20:08:32.266"/>
    <p1510:client id="{50961CCF-9334-0A88-B8E6-E22E862CCFAD}" v="9" dt="2023-09-04T19:54:44.114"/>
    <p1510:client id="{E3AEC4D5-7B3A-1743-8EC4-BBF31E768E2A}" v="1" dt="2023-09-04T19:52:39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769"/>
    <p:restoredTop sz="94795"/>
  </p:normalViewPr>
  <p:slideViewPr>
    <p:cSldViewPr snapToGrid="0" snapToObjects="1">
      <p:cViewPr varScale="1">
        <p:scale>
          <a:sx n="63" d="100"/>
          <a:sy n="63" d="100"/>
        </p:scale>
        <p:origin x="200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91973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964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6513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7180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931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0455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767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39a8b21ec3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39a8b21ec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1424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662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3416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5627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107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HIR WORKSHOP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4C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90" name="Google Shape;190;p9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lab report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team presentation</a:t>
            </a:r>
            <a:endParaRPr dirty="0"/>
          </a:p>
        </p:txBody>
      </p:sp>
      <p:sp>
        <p:nvSpPr>
          <p:cNvPr id="191" name="Google Shape;191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Calibri"/>
                <a:cs typeface="Calibri"/>
                <a:sym typeface="Proxima Nova"/>
              </a:rPr>
              <a:t>9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01" name="Google Shape;201;p10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5544782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Ask TAs for help if needed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finish the architectural plan if time allows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Revit is not backward compatible, only use Revit 2020 or newer!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Begin working on HIR project after the workshop</a:t>
            </a:r>
            <a:endParaRPr dirty="0"/>
          </a:p>
        </p:txBody>
      </p:sp>
      <p:sp>
        <p:nvSpPr>
          <p:cNvPr id="202" name="Google Shape;202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Calibri"/>
                <a:cs typeface="Calibri"/>
                <a:sym typeface="Proxima Nova"/>
              </a:rPr>
              <a:t>10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/>
          <p:nvPr/>
        </p:nvSpPr>
        <p:spPr>
          <a:xfrm>
            <a:off x="6563973" y="5411391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Jacobs Administrative Building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3144" y="2073416"/>
            <a:ext cx="4364755" cy="327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NEXT STEPS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14" name="Google Shape;214;p11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9470270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Draft the Preliminary Design Investigation (PDI) report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Begin working on the Milestone 1 Presentation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Begin working towards Benchmark A deliverables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One 40-student classroom 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One 20-student classroom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One recreational space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Remember to create your designs in a single Revit Project (.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rvt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) file!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US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pic>
        <p:nvPicPr>
          <p:cNvPr id="219" name="Google Shape;219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80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 lang="en-US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IDBE Implementation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599509"/>
            <a:ext cx="0" cy="2757045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 descr="A picture containing clo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0097" y="2708777"/>
            <a:ext cx="2309223" cy="23092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Revit icon courtesy of Autodesk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Use BIM software, Revit, to visualize an incomplete building design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a plumbing plan and electrical plan for one floor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Complete the incomplete building with a new floor, stairs, and a roof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the third floor of the incomplete building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Accessible Architectural Design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Can be used by people with a variety of disabilities independently</a:t>
            </a:r>
            <a:endParaRPr/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Includes ramps, elevators, braille signage, etc.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Consider– Who will be using the space you design? What changes could be made to improve accessibility and usability?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/>
        </p:nvSpPr>
        <p:spPr>
          <a:xfrm>
            <a:off x="10990890" y="5841242"/>
            <a:ext cx="901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</a:t>
            </a:r>
            <a:endParaRPr dirty="0"/>
          </a:p>
        </p:txBody>
      </p:sp>
      <p:pic>
        <p:nvPicPr>
          <p:cNvPr id="170" name="Google Shape;170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/>
          <p:nvPr/>
        </p:nvSpPr>
        <p:spPr>
          <a:xfrm>
            <a:off x="8378066" y="4480772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Person utilizing accessible design on NYC subway</a:t>
            </a:r>
            <a:endParaRPr dirty="0"/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77925" y="2330851"/>
            <a:ext cx="3011651" cy="214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Autodesk Revit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Introduced in “Introduction to Revit”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Building Information Modeling (BIM) software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Used by architects, structural engineers, mechanical engineers, electrical engineers, plumbing engineers, and construction professionals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Revit in use courtesy of Autodesk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Calibri"/>
                <a:cs typeface="Calibri"/>
                <a:sym typeface="Proxima Nova"/>
              </a:rPr>
              <a:t>4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Learn Revit BIM with this Free Online Introductory Course | ArchDai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3875" y="2496064"/>
            <a:ext cx="4222436" cy="237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709949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Plumbing Plan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Accounts for plumbing fixtures (sinks, toilets, showers,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Hot water, cold water, sanitary water systems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Electrical Plan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Electrical circuits connected to centralized panelboard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Circuit breakers, fuses, and electrical outlets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Allow for efficient wiring of outlets and appliances</a:t>
            </a: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7345515" y="445646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Electrical Plan courtesy of CAD Notes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Calibri"/>
                <a:cs typeface="Calibri"/>
                <a:sym typeface="Proxima Nova"/>
              </a:rPr>
              <a:t>5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5">
            <a:alphaModFix/>
          </a:blip>
          <a:srcRect l="5269"/>
          <a:stretch/>
        </p:blipFill>
        <p:spPr>
          <a:xfrm>
            <a:off x="7581900" y="2452275"/>
            <a:ext cx="4310327" cy="190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51" name="Google Shape;151;p6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LEED Accreditation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Location and Transportation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Sustainable Sites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Water Efficiency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Energy and Atmosphere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Materials and Resources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Indoor Environmental Quality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Innovation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Regional Priority</a:t>
            </a:r>
            <a:endParaRPr sz="2400"/>
          </a:p>
        </p:txBody>
      </p:sp>
      <p:sp>
        <p:nvSpPr>
          <p:cNvPr id="152" name="Google Shape;152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/>
          <p:nvPr/>
        </p:nvSpPr>
        <p:spPr>
          <a:xfrm>
            <a:off x="6351795" y="4721781"/>
            <a:ext cx="47830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LEED Accreditation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Everblue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Calibri"/>
                <a:cs typeface="Calibri"/>
                <a:sym typeface="Proxima Nova"/>
              </a:rPr>
              <a:t>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 descr="How to Become a LEED Silver Certified Contracto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9118" y="2933278"/>
            <a:ext cx="6628451" cy="1723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64" name="Google Shape;164;p7"/>
          <p:cNvSpPr txBox="1"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 lab PC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Autodesk Revit 2020 or newer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Predesigned house template (download</a:t>
            </a:r>
            <a:br>
              <a:rPr lang="en-US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directly from the manual)</a:t>
            </a:r>
            <a:endParaRPr dirty="0"/>
          </a:p>
        </p:txBody>
      </p:sp>
      <p:sp>
        <p:nvSpPr>
          <p:cNvPr id="165" name="Google Shape;165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Calibri"/>
                <a:cs typeface="Calibri"/>
                <a:sym typeface="Proxima Nova"/>
              </a:rPr>
              <a:t>7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6949765" y="535359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Incomplete House Template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 descr="A model of a hous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3780" y="2343091"/>
            <a:ext cx="4195067" cy="2929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sz="540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77" name="Google Shape;177;p8"/>
          <p:cNvSpPr txBox="1">
            <a:spLocks noGrp="1"/>
          </p:cNvSpPr>
          <p:nvPr>
            <p:ph type="subTitle" idx="1"/>
          </p:nvPr>
        </p:nvSpPr>
        <p:spPr>
          <a:xfrm>
            <a:off x="560014" y="1884160"/>
            <a:ext cx="6493929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I: Plumbing Plan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complete cold-water system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II: Electrical Plan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Panelboard, switches, outlets, and circuits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III: Complete the Architectural Plan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Add a third floor, shafts, stairs, and a roof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Extra: Design the Third Floor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Import a component from a third-party website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Add rooms and furniture</a:t>
            </a:r>
          </a:p>
        </p:txBody>
      </p:sp>
      <p:sp>
        <p:nvSpPr>
          <p:cNvPr id="178" name="Google Shape;178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Calibri"/>
                <a:cs typeface="Calibri"/>
                <a:sym typeface="Proxima Nova"/>
              </a:rPr>
              <a:t>8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7145688" y="508070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Completed Architectural Plan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 descr="A picture containing indoo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9072" y="2005390"/>
            <a:ext cx="3836328" cy="3013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349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462</Words>
  <Application>Microsoft Macintosh PowerPoint</Application>
  <PresentationFormat>Widescreen</PresentationFormat>
  <Paragraphs>92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Proxima Nova</vt:lpstr>
      <vt:lpstr>Arial</vt:lpstr>
      <vt:lpstr>Montserrat Medium</vt:lpstr>
      <vt:lpstr>Gotham Medium</vt:lpstr>
      <vt:lpstr>Calibri</vt:lpstr>
      <vt:lpstr>Office Theme</vt:lpstr>
      <vt:lpstr>HIR WORKSHOP</vt:lpstr>
      <vt:lpstr>OVERVIEW</vt:lpstr>
      <vt:lpstr>OBJECTIVE</vt:lpstr>
      <vt:lpstr>IDBE IMPLEMENTATION</vt:lpstr>
      <vt:lpstr>BACKGROUND INFORMATION</vt:lpstr>
      <vt:lpstr>BACKGROUND INFORMATION</vt:lpstr>
      <vt:lpstr>BACKGROUND INFORMATION</vt:lpstr>
      <vt:lpstr>MATERIALS</vt:lpstr>
      <vt:lpstr>PROCEDURE</vt:lpstr>
      <vt:lpstr>ASSIGNMENT</vt:lpstr>
      <vt:lpstr>CLOSING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 WORKSHOP</dc:title>
  <dc:creator>Minh Diep</dc:creator>
  <cp:lastModifiedBy>General Engineering</cp:lastModifiedBy>
  <cp:revision>12</cp:revision>
  <dcterms:created xsi:type="dcterms:W3CDTF">2021-08-09T05:00:46Z</dcterms:created>
  <dcterms:modified xsi:type="dcterms:W3CDTF">2023-09-08T02:44:11Z</dcterms:modified>
</cp:coreProperties>
</file>