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8" r:id="rId3"/>
    <p:sldId id="261" r:id="rId4"/>
    <p:sldId id="267" r:id="rId5"/>
    <p:sldId id="265" r:id="rId6"/>
    <p:sldId id="266" r:id="rId7"/>
    <p:sldId id="264" r:id="rId8"/>
  </p:sldIdLst>
  <p:sldSz cx="12192000" cy="6858000"/>
  <p:notesSz cx="6858000" cy="9144000"/>
  <p:embeddedFontLst>
    <p:embeddedFont>
      <p:font typeface="Proxima Nova" panose="02000506030000020004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tham Medium" pitchFamily="50" charset="0"/>
      <p:regular r:id="rId15"/>
      <p:italic r:id="rId16"/>
    </p:embeddedFont>
    <p:embeddedFont>
      <p:font typeface="Gotham Book" pitchFamily="50" charset="0"/>
      <p:regular r:id="rId17"/>
      <p: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2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purdue_owl.html" TargetMode="External"/><Relationship Id="rId2" Type="http://schemas.openxmlformats.org/officeDocument/2006/relationships/hyperlink" Target="https://guides.nyu.edu/citation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https://libguides.com.edu/c.php?g=649172&amp;p=455403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815788" y="2558569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320118" y="2558569"/>
            <a:ext cx="50560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82A097-A461-EB42-9B5B-90E1275ADDBB}"/>
              </a:ext>
            </a:extLst>
          </p:cNvPr>
          <p:cNvSpPr txBox="1"/>
          <p:nvPr/>
        </p:nvSpPr>
        <p:spPr>
          <a:xfrm>
            <a:off x="815788" y="5121515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 manual, while useful, is not succinct enough to quote word for word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B8B32F-7D3F-3A4C-9F54-CF6CF1DD7B0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PARAPHRASING VS. QUOTING </a:t>
            </a:r>
          </a:p>
        </p:txBody>
      </p:sp>
    </p:spTree>
    <p:extLst>
      <p:ext uri="{BB962C8B-B14F-4D97-AF65-F5344CB8AC3E}">
        <p14:creationId xmlns:p14="http://schemas.microsoft.com/office/powerpoint/2010/main" val="4621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B2892D-9589-4B48-870D-470FF6959A14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BC73BB-9000-8940-ADED-A611E55A9B12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6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NYU Tandon. 2019. “Lab 2: Boom Construction Competition.” 2019. Accessed 1 November 2019 from </a:t>
            </a:r>
            <a:r>
              <a:rPr lang="en-US" sz="2400" dirty="0" err="1">
                <a:latin typeface="Proxima Nova" panose="02000506030000020004" pitchFamily="2" charset="0"/>
                <a:ea typeface="Gotham Book" pitchFamily="2" charset="-128"/>
              </a:rPr>
              <a:t>manual.eg.poly.edu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4DD1E-46E6-7C48-8E00-96FBE8ED665E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9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 1003 Style Guide</a:t>
            </a:r>
            <a:endParaRPr lang="en-US" dirty="0">
              <a:latin typeface="Proxima Nova" panose="02000506030000020004" pitchFamily="2" charset="0"/>
              <a:ea typeface="Gotham Book" pitchFamily="2" charset="-128"/>
              <a:hlinkClick r:id="rId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  <a:hlinkClick r:id="rId2"/>
              </a:rPr>
              <a:t>NYU Libraries Citation Style Guide 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  <a:hlinkClick r:id="rId3"/>
              </a:rPr>
              <a:t>Purdue OWL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  <a:hlinkClick r:id="rId4"/>
              </a:rPr>
              <a:t>Google Scholar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1B4E55-7612-EC4F-B2ED-82964CF6DEB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13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C67D60-4757-484D-BB7F-544E5469B192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249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Proxima Nova</vt:lpstr>
      <vt:lpstr>Calibri</vt:lpstr>
      <vt:lpstr>Gotham Medium</vt:lpstr>
      <vt:lpstr>Gotham Book</vt:lpstr>
      <vt:lpstr>Calibri Light</vt:lpstr>
      <vt:lpstr>Arial</vt:lpstr>
      <vt:lpstr>Office Theme</vt:lpstr>
      <vt:lpstr>CITING SOURCES</vt:lpstr>
      <vt:lpstr>PowerPoint Presentation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16</cp:revision>
  <dcterms:created xsi:type="dcterms:W3CDTF">2019-06-25T23:10:16Z</dcterms:created>
  <dcterms:modified xsi:type="dcterms:W3CDTF">2020-01-24T15:56:49Z</dcterms:modified>
</cp:coreProperties>
</file>