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8" r:id="rId3"/>
    <p:sldId id="261" r:id="rId4"/>
    <p:sldId id="267" r:id="rId5"/>
    <p:sldId id="265" r:id="rId6"/>
    <p:sldId id="266" r:id="rId7"/>
    <p:sldId id="264" r:id="rId8"/>
  </p:sldIdLst>
  <p:sldSz cx="12192000" cy="6858000"/>
  <p:notesSz cx="6858000" cy="9144000"/>
  <p:embeddedFontLst>
    <p:embeddedFont>
      <p:font typeface="Gotham Medium" pitchFamily="50" charset="0"/>
      <p:regular r:id="rId9"/>
      <p:italic r:id="rId10"/>
    </p:embeddedFont>
    <p:embeddedFont>
      <p:font typeface="Gotham Book" pitchFamily="50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roxima Nova" panose="02000506030000020004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2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nyu.edu/citation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s://libguides.com.edu/c.php?g=649172&amp;p=4554037" TargetMode="External"/><Relationship Id="rId4" Type="http://schemas.openxmlformats.org/officeDocument/2006/relationships/hyperlink" Target="https://owl.purdue.edu/owl/purdue_owl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CITING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EG1003  |  RECITATION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42C1E06-B0DA-B449-8D1B-7112BD7B4E27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000A085-C2DF-B746-B395-934BAB5238E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1819D-86DD-ED4C-AED4-735370B66BDE}"/>
              </a:ext>
            </a:extLst>
          </p:cNvPr>
          <p:cNvSpPr txBox="1"/>
          <p:nvPr/>
        </p:nvSpPr>
        <p:spPr>
          <a:xfrm>
            <a:off x="815788" y="2558569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PARAPHRASING</a:t>
            </a:r>
          </a:p>
          <a:p>
            <a:pPr algn="ctr"/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Presenting the ideas and information you have read in your own words</a:t>
            </a: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D14990D-779D-1241-89BF-605B50527F4D}"/>
              </a:ext>
            </a:extLst>
          </p:cNvPr>
          <p:cNvSpPr txBox="1"/>
          <p:nvPr/>
        </p:nvSpPr>
        <p:spPr>
          <a:xfrm>
            <a:off x="6320118" y="2558569"/>
            <a:ext cx="50560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QUOTING</a:t>
            </a:r>
          </a:p>
          <a:p>
            <a:pPr algn="ctr"/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Copying short sentences/passages word for word and placing it between quotation marks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82A097-A461-EB42-9B5B-90E1275ADDBB}"/>
              </a:ext>
            </a:extLst>
          </p:cNvPr>
          <p:cNvSpPr txBox="1"/>
          <p:nvPr/>
        </p:nvSpPr>
        <p:spPr>
          <a:xfrm>
            <a:off x="815788" y="5121515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Rewording what’s said in the lab manual adds your voice to the report and allows you to retain the information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F76DD91-156F-594B-B28F-A412D3CEF9BD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The manual, while useful, is not succinct enough to quote word for word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1B8B32F-7D3F-3A4C-9F54-CF6CF1DD7B0A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1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PARAPHRASING VS. QUOTING </a:t>
            </a:r>
          </a:p>
        </p:txBody>
      </p:sp>
    </p:spTree>
    <p:extLst>
      <p:ext uri="{BB962C8B-B14F-4D97-AF65-F5344CB8AC3E}">
        <p14:creationId xmlns:p14="http://schemas.microsoft.com/office/powerpoint/2010/main" val="4621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IN-TEXT CITATIONS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040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When paraphrasing, put the author’s last name and year of publication in parentheses after the quoted or paraphrased material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e.g. (Anderson, 2011)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If the source material has no author, use the publishing organization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e.g. (NYU Tandon, 2019)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1B2892D-9589-4B48-870D-470FF6959A14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040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Lead-in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According to NYU Tandon (2019), a boom is used to move objects heavier than itself by distributing weight over the length of the boom.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Parenthetical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 boom is used to move objects heavier than itself by distributing weight over the length of the boom (NYU Tandon, 2019).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8BC73BB-9000-8940-ADED-A611E55A9B12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64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WORKS CITED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040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EG, like many departments has our own citation style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The style you use for complete citations at the end of a lab report should look like this: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NYU Tandon. 2019. “Lab 2: Boom Construction Competition.” 2019. Accessed 1 November 2019 from </a:t>
            </a:r>
            <a:r>
              <a:rPr lang="en-US" sz="2400" dirty="0" err="1">
                <a:latin typeface="Proxima Nova" panose="02000506030000020004" pitchFamily="2" charset="0"/>
                <a:ea typeface="Gotham Book" pitchFamily="2" charset="-128"/>
              </a:rPr>
              <a:t>manual.eg.poly.edu</a:t>
            </a:r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F4DD1E-46E6-7C48-8E00-96FBE8ED665E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90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6040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  <a:hlinkClick r:id="rId2"/>
              </a:rPr>
              <a:t>WC Lab Report Rubric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" panose="02000506030000020004" pitchFamily="2" charset="0"/>
                <a:ea typeface="Gotham Book" pitchFamily="2" charset="-128"/>
                <a:hlinkClick r:id="rId2"/>
              </a:rPr>
              <a:t>EG </a:t>
            </a:r>
            <a:r>
              <a:rPr lang="en-US" dirty="0">
                <a:latin typeface="Proxima Nova" panose="02000506030000020004" pitchFamily="2" charset="0"/>
                <a:ea typeface="Gotham Book" pitchFamily="2" charset="-128"/>
                <a:hlinkClick r:id="rId2"/>
              </a:rPr>
              <a:t>1003 Style Guide</a:t>
            </a:r>
            <a:endParaRPr lang="en-US" dirty="0">
              <a:latin typeface="Proxima Nova" panose="02000506030000020004" pitchFamily="2" charset="0"/>
              <a:ea typeface="Gotham Book" pitchFamily="2" charset="-128"/>
              <a:hlinkClick r:id="rId3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  <a:hlinkClick r:id="rId3"/>
              </a:rPr>
              <a:t>NYU Libraries Citation Style Guide </a:t>
            </a:r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  <a:hlinkClick r:id="rId4"/>
              </a:rPr>
              <a:t>Purdue OWL</a:t>
            </a: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  <a:hlinkClick r:id="rId5"/>
              </a:rPr>
              <a:t>Google Scholar</a:t>
            </a: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1B4E55-7612-EC4F-B2ED-82964CF6DEBA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13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AC67D60-4757-484D-BB7F-544E5469B192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253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Gotham Medium</vt:lpstr>
      <vt:lpstr>Arial</vt:lpstr>
      <vt:lpstr>Gotham Book</vt:lpstr>
      <vt:lpstr>Calibri</vt:lpstr>
      <vt:lpstr>Proxima Nova</vt:lpstr>
      <vt:lpstr>Calibri Light</vt:lpstr>
      <vt:lpstr>Office Theme</vt:lpstr>
      <vt:lpstr>CITING SOURCES</vt:lpstr>
      <vt:lpstr>PowerPoint Presentation</vt:lpstr>
      <vt:lpstr>IN-TEXT CITATIONS</vt:lpstr>
      <vt:lpstr>EXAMPLES</vt:lpstr>
      <vt:lpstr>WORKS CITED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User</cp:lastModifiedBy>
  <cp:revision>17</cp:revision>
  <dcterms:created xsi:type="dcterms:W3CDTF">2019-06-25T23:10:16Z</dcterms:created>
  <dcterms:modified xsi:type="dcterms:W3CDTF">2020-01-28T03:10:40Z</dcterms:modified>
</cp:coreProperties>
</file>