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0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50" r:id="rId26"/>
    <p:sldId id="351" r:id="rId27"/>
    <p:sldId id="327" r:id="rId28"/>
    <p:sldId id="328" r:id="rId29"/>
    <p:sldId id="329" r:id="rId30"/>
    <p:sldId id="297" r:id="rId31"/>
    <p:sldId id="341" r:id="rId32"/>
    <p:sldId id="345" r:id="rId33"/>
    <p:sldId id="266" r:id="rId34"/>
    <p:sldId id="267" r:id="rId35"/>
    <p:sldId id="268" r:id="rId36"/>
    <p:sldId id="269" r:id="rId37"/>
    <p:sldId id="270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50"/>
            <p14:sldId id="351"/>
            <p14:sldId id="327"/>
            <p14:sldId id="328"/>
            <p14:sldId id="329"/>
            <p14:sldId id="297"/>
            <p14:sldId id="341"/>
            <p14:sldId id="345"/>
            <p14:sldId id="266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52" d="100"/>
          <a:sy n="52" d="100"/>
        </p:scale>
        <p:origin x="48" y="10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="" xmlns:a16="http://schemas.microsoft.com/office/drawing/2014/main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="" xmlns:a16="http://schemas.microsoft.com/office/drawing/2014/main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50" y="2242790"/>
            <a:ext cx="3333323" cy="24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228201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="" xmlns:a16="http://schemas.microsoft.com/office/drawing/2014/main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2128845"/>
            <a:ext cx="4471592" cy="3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1026" name="Picture 2" descr="File:MRRfa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34" y="731520"/>
            <a:ext cx="68199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8630" y="4785942"/>
            <a:ext cx="88888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</a:t>
            </a:r>
            <a:r>
              <a:rPr lang="en-US" sz="3300" dirty="0" smtClean="0"/>
              <a:t>Ten </a:t>
            </a:r>
            <a:r>
              <a:rPr lang="en-US" sz="3300" dirty="0"/>
              <a:t>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</a:t>
            </a:r>
            <a:r>
              <a:rPr lang="en-US" sz="3300" dirty="0" smtClean="0"/>
              <a:t>(five </a:t>
            </a:r>
            <a:r>
              <a:rPr lang="en-US" sz="3300" dirty="0"/>
              <a:t>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</a:t>
            </a:r>
            <a:r>
              <a:rPr lang="en-US" sz="3300" dirty="0" smtClean="0"/>
              <a:t>Expansion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Rapid Assembly &amp; Design </a:t>
            </a:r>
            <a:r>
              <a:rPr lang="en-US" sz="3300" dirty="0" smtClean="0"/>
              <a:t>Challenge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</a:t>
            </a:r>
            <a:r>
              <a:rPr lang="en-US" sz="3300" dirty="0" smtClean="0"/>
              <a:t>25cm</a:t>
            </a:r>
          </a:p>
          <a:p>
            <a:pPr>
              <a:lnSpc>
                <a:spcPct val="150000"/>
              </a:lnSpc>
            </a:pPr>
            <a:r>
              <a:rPr lang="en-US" sz="3300" b="1" dirty="0" smtClean="0">
                <a:solidFill>
                  <a:srgbClr val="FF6600"/>
                </a:solidFill>
              </a:rPr>
              <a:t>Extra </a:t>
            </a:r>
            <a:r>
              <a:rPr lang="en-US" sz="3300" b="1" dirty="0">
                <a:solidFill>
                  <a:srgbClr val="FF6600"/>
                </a:solidFill>
              </a:rPr>
              <a:t>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="" xmlns:a16="http://schemas.microsoft.com/office/drawing/2014/main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="" xmlns:a16="http://schemas.microsoft.com/office/drawing/2014/main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Traverse Hill Tile (Path 1) </a:t>
            </a:r>
            <a:r>
              <a:rPr lang="en-US" sz="3300" b="1" dirty="0">
                <a:solidFill>
                  <a:srgbClr val="FF6600"/>
                </a:solidFill>
              </a:rPr>
              <a:t>OR</a:t>
            </a:r>
            <a:r>
              <a:rPr lang="en-US" sz="3300" dirty="0">
                <a:solidFill>
                  <a:srgbClr val="FF6600"/>
                </a:solidFill>
              </a:rPr>
              <a:t> 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6653049" cy="5339751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Subterranean Infiltrator &amp; Fortune Retriever (SIFR)</a:t>
            </a:r>
            <a:endParaRPr lang="en-US" sz="3300" b="1" dirty="0"/>
          </a:p>
          <a:p>
            <a:pPr>
              <a:lnSpc>
                <a:spcPct val="150000"/>
              </a:lnSpc>
            </a:pPr>
            <a:r>
              <a:rPr lang="en-US" sz="3300" dirty="0" smtClean="0"/>
              <a:t>Solve logic problem to reach bottom of mineshaft</a:t>
            </a:r>
          </a:p>
          <a:p>
            <a:pPr>
              <a:lnSpc>
                <a:spcPct val="150000"/>
              </a:lnSpc>
            </a:pPr>
            <a:r>
              <a:rPr lang="en-US" sz="3300" dirty="0" smtClean="0"/>
              <a:t>Retrieve the treasure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The robot must fit in a start area that is 12 in. by 12 in. by 11 in. </a:t>
            </a:r>
          </a:p>
          <a:p>
            <a:pPr marL="457200" indent="0">
              <a:buNone/>
            </a:pPr>
            <a:endParaRPr lang="en-US" sz="33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49" y="1453560"/>
            <a:ext cx="5236779" cy="42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SLDP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>
              <a:buNone/>
            </a:pPr>
            <a:r>
              <a:rPr lang="en-US" sz="3300" b="1" dirty="0"/>
              <a:t>Subterranean Infiltrator &amp; Fortune Retriever (SIFR)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b="1" dirty="0" smtClean="0">
                <a:solidFill>
                  <a:srgbClr val="FF6600"/>
                </a:solidFill>
              </a:rPr>
              <a:t>Extra Credit</a:t>
            </a:r>
          </a:p>
          <a:p>
            <a:pPr>
              <a:lnSpc>
                <a:spcPct val="150000"/>
              </a:lnSpc>
            </a:pPr>
            <a:r>
              <a:rPr lang="en-US" sz="3300" dirty="0" smtClean="0">
                <a:solidFill>
                  <a:srgbClr val="FF6600"/>
                </a:solidFill>
              </a:rPr>
              <a:t>Using </a:t>
            </a:r>
            <a:r>
              <a:rPr lang="en-US" sz="3300" dirty="0">
                <a:solidFill>
                  <a:srgbClr val="FF6600"/>
                </a:solidFill>
              </a:rPr>
              <a:t>ramp 3/reed switch 4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middle layer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4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=""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4700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=""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=""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</a:t>
            </a:r>
            <a:r>
              <a:rPr lang="en-US" sz="2800" dirty="0" smtClean="0"/>
              <a:t>), </a:t>
            </a:r>
            <a:r>
              <a:rPr lang="en-US" sz="2800" dirty="0"/>
              <a:t>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</a:t>
            </a:r>
            <a:r>
              <a:rPr lang="en-US" sz="3300" dirty="0" smtClean="0"/>
              <a:t>umulative </a:t>
            </a:r>
            <a:r>
              <a:rPr lang="en-US" sz="3300" dirty="0"/>
              <a:t>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Two </a:t>
            </a:r>
            <a:r>
              <a:rPr lang="en-US" sz="3300" dirty="0"/>
              <a:t>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</a:t>
            </a:r>
            <a:r>
              <a:rPr lang="en-US" sz="3300" dirty="0" smtClean="0"/>
              <a:t>time</a:t>
            </a:r>
            <a:endParaRPr lang="en-US" sz="3300" dirty="0"/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A = 30</a:t>
            </a:r>
            <a:r>
              <a:rPr lang="en-US" sz="3300" dirty="0"/>
              <a:t>% </a:t>
            </a:r>
            <a:r>
              <a:rPr lang="en-US" sz="3300" dirty="0" smtClean="0"/>
              <a:t>minimum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 smtClean="0"/>
              <a:t>Any </a:t>
            </a:r>
            <a:r>
              <a:rPr lang="en-US" sz="3300" dirty="0"/>
              <a:t>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</a:t>
            </a:r>
            <a:r>
              <a:rPr lang="en-US" sz="3300" dirty="0" smtClean="0"/>
              <a:t>EG website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Google Form </a:t>
            </a:r>
            <a:r>
              <a:rPr lang="en-US" sz="3300" dirty="0"/>
              <a:t>must be </a:t>
            </a:r>
            <a:r>
              <a:rPr lang="en-US" sz="3300" dirty="0" smtClean="0"/>
              <a:t>submitted for SLDP </a:t>
            </a:r>
            <a:r>
              <a:rPr lang="en-US" sz="3300" dirty="0"/>
              <a:t>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Five</a:t>
            </a:r>
            <a:r>
              <a:rPr lang="en-US" dirty="0" smtClean="0"/>
              <a:t>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smtClean="0"/>
              <a:t>Revit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Rapid </a:t>
            </a:r>
            <a:r>
              <a:rPr lang="en-US" dirty="0" smtClean="0"/>
              <a:t>Assembly &amp; Design Challenge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2829" y="1544942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 smtClean="0"/>
              <a:t>Example Robot </a:t>
            </a:r>
            <a:r>
              <a:rPr lang="en-US" sz="3300" b="1" dirty="0"/>
              <a:t>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1087</TotalTime>
  <Words>1057</Words>
  <Application>Microsoft Office PowerPoint</Application>
  <PresentationFormat>Widescreen</PresentationFormat>
  <Paragraphs>248</Paragraphs>
  <Slides>38</Slides>
  <Notes>1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MS PGothic</vt:lpstr>
      <vt:lpstr>Arial</vt:lpstr>
      <vt:lpstr>Calibri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EG</cp:lastModifiedBy>
  <cp:revision>393</cp:revision>
  <dcterms:created xsi:type="dcterms:W3CDTF">2016-01-21T00:46:48Z</dcterms:created>
  <dcterms:modified xsi:type="dcterms:W3CDTF">2019-01-16T17:39:49Z</dcterms:modified>
</cp:coreProperties>
</file>