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50" r:id="rId26"/>
    <p:sldId id="351" r:id="rId27"/>
    <p:sldId id="327" r:id="rId28"/>
    <p:sldId id="328" r:id="rId29"/>
    <p:sldId id="329" r:id="rId30"/>
    <p:sldId id="297" r:id="rId31"/>
    <p:sldId id="341" r:id="rId32"/>
    <p:sldId id="345" r:id="rId33"/>
    <p:sldId id="266" r:id="rId34"/>
    <p:sldId id="267" r:id="rId35"/>
    <p:sldId id="268" r:id="rId36"/>
    <p:sldId id="269" r:id="rId37"/>
    <p:sldId id="270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52" d="100"/>
          <a:sy n="52" d="100"/>
        </p:scale>
        <p:origin x="48" y="10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365" b="5892"/>
          <a:stretch/>
        </p:blipFill>
        <p:spPr>
          <a:xfrm>
            <a:off x="7714594" y="1228144"/>
            <a:ext cx="4141076" cy="23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24" y="2206201"/>
            <a:ext cx="4457044" cy="25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739" y="1743218"/>
            <a:ext cx="4700439" cy="3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9" y="1041536"/>
            <a:ext cx="7006867" cy="52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78" y="1677019"/>
            <a:ext cx="6676195" cy="46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Ten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(five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</a:t>
            </a:r>
            <a:r>
              <a:rPr lang="en-US" sz="3300" dirty="0" smtClean="0"/>
              <a:t>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Rapid Assembly &amp; Design 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98"/>
          <a:stretch/>
        </p:blipFill>
        <p:spPr>
          <a:xfrm>
            <a:off x="4364655" y="1575543"/>
            <a:ext cx="3770351" cy="48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58" y="2509673"/>
            <a:ext cx="7715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  <a:r>
              <a:rPr lang="en-US" sz="3300" b="1" dirty="0" smtClean="0">
                <a:solidFill>
                  <a:srgbClr val="FF6600"/>
                </a:solidFill>
              </a:rPr>
              <a:t>: </a:t>
            </a:r>
            <a:r>
              <a:rPr lang="en-US" sz="3300" dirty="0" smtClean="0">
                <a:solidFill>
                  <a:srgbClr val="FF6600"/>
                </a:solidFill>
              </a:rPr>
              <a:t>Traverse the Solar Panel Hill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6653049" cy="5339751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Solve 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robot must fit in a start area that is 12 in. by 12 in. by 11 in. </a:t>
            </a:r>
          </a:p>
          <a:p>
            <a:pPr marL="457200" indent="0">
              <a:buNone/>
            </a:pPr>
            <a:endParaRPr lang="en-US" sz="33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639613"/>
            <a:ext cx="5430345" cy="40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Using </a:t>
            </a:r>
            <a:r>
              <a:rPr lang="en-US" sz="3300" dirty="0">
                <a:solidFill>
                  <a:srgbClr val="FF6600"/>
                </a:solidFill>
              </a:rPr>
              <a:t>ramp 3/reed switch 4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xmlns="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4700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xmlns="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xmlns="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Five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smtClean="0"/>
              <a:t>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Rapid Assembly &amp; Design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Example Robot </a:t>
            </a:r>
            <a:r>
              <a:rPr lang="en-US" sz="3300" b="1" dirty="0"/>
              <a:t>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1145</TotalTime>
  <Words>1049</Words>
  <Application>Microsoft Office PowerPoint</Application>
  <PresentationFormat>Widescreen</PresentationFormat>
  <Paragraphs>247</Paragraphs>
  <Slides>38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399</cp:revision>
  <dcterms:created xsi:type="dcterms:W3CDTF">2016-01-21T00:46:48Z</dcterms:created>
  <dcterms:modified xsi:type="dcterms:W3CDTF">2019-01-29T02:15:49Z</dcterms:modified>
</cp:coreProperties>
</file>