
<file path=[Content_Types].xml><?xml version="1.0" encoding="utf-8"?>
<Types xmlns="http://schemas.openxmlformats.org/package/2006/content-types">
  <Default Extension="emf" ContentType="image/x-emf"/>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1"/>
  </p:sldMasterIdLst>
  <p:sldIdLst>
    <p:sldId id="257" r:id="rId2"/>
    <p:sldId id="272" r:id="rId3"/>
    <p:sldId id="270" r:id="rId4"/>
    <p:sldId id="273" r:id="rId5"/>
    <p:sldId id="269" r:id="rId6"/>
    <p:sldId id="268" r:id="rId7"/>
    <p:sldId id="266" r:id="rId8"/>
    <p:sldId id="264" r:id="rId9"/>
  </p:sldIdLst>
  <p:sldSz cx="12192000" cy="6858000"/>
  <p:notesSz cx="6858000" cy="9144000"/>
  <p:embeddedFontLst>
    <p:embeddedFont>
      <p:font typeface="Calibri" panose="020F0502020204030204" pitchFamily="34" charset="0"/>
      <p:regular r:id="rId10"/>
      <p:bold r:id="rId10"/>
      <p:italic r:id="rId10"/>
      <p:boldItalic r:id="rId10"/>
    </p:embeddedFont>
    <p:embeddedFont>
      <p:font typeface="Calibri Light" panose="020F0302020204030204" pitchFamily="34" charset="0"/>
      <p:regular r:id="rId10"/>
      <p:italic r:id="rId10"/>
    </p:embeddedFont>
    <p:embeddedFont>
      <p:font typeface="Gotham Medium" panose="02000603030000020004" pitchFamily="2" charset="0"/>
      <p:regular r:id="rId10"/>
      <p:italic r:id="rId10"/>
    </p:embeddedFont>
    <p:embeddedFont>
      <p:font typeface="Proxima Nova Lt" panose="02000506030000020004" pitchFamily="50" charset="0"/>
      <p:bold r:id="rId11"/>
    </p:embeddedFont>
    <p:embeddedFont>
      <p:font typeface="Proxima Nova Rg" panose="02000506030000020004" pitchFamily="2" charset="0"/>
      <p:regular r:id="rId12"/>
      <p:bold r:id="rId13"/>
      <p:italic r:id="rId14"/>
      <p:boldItalic r:id="rId15"/>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068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549" autoAdjust="0"/>
    <p:restoredTop sz="94660"/>
  </p:normalViewPr>
  <p:slideViewPr>
    <p:cSldViewPr snapToGrid="0">
      <p:cViewPr varScale="1">
        <p:scale>
          <a:sx n="73" d="100"/>
          <a:sy n="73" d="100"/>
        </p:scale>
        <p:origin x="31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2.fntdata"/><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font" Target="fonts/font5.fntdata"/><Relationship Id="rId10" Type="http://schemas.openxmlformats.org/officeDocument/2006/relationships/font" Target="NUL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ADDDCB-D232-4F83-BAB3-08983185F76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F5EBA33-536B-4743-88B2-7F4A42A1481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E9A0289-62B1-452B-B6B4-C7F4D7A8E914}"/>
              </a:ext>
            </a:extLst>
          </p:cNvPr>
          <p:cNvSpPr>
            <a:spLocks noGrp="1"/>
          </p:cNvSpPr>
          <p:nvPr>
            <p:ph type="dt" sz="half" idx="10"/>
          </p:nvPr>
        </p:nvSpPr>
        <p:spPr/>
        <p:txBody>
          <a:bodyPr/>
          <a:lstStyle/>
          <a:p>
            <a:fld id="{A8EC1CAE-C4A8-46E9-8AD6-D26A1A7737BA}" type="datetimeFigureOut">
              <a:rPr lang="en-US" smtClean="0"/>
              <a:t>2/26/2020</a:t>
            </a:fld>
            <a:endParaRPr lang="en-US"/>
          </a:p>
        </p:txBody>
      </p:sp>
      <p:sp>
        <p:nvSpPr>
          <p:cNvPr id="5" name="Footer Placeholder 4">
            <a:extLst>
              <a:ext uri="{FF2B5EF4-FFF2-40B4-BE49-F238E27FC236}">
                <a16:creationId xmlns:a16="http://schemas.microsoft.com/office/drawing/2014/main" id="{A9C0B67A-E348-4499-8F21-0B6E20E34E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9D4D05-4031-4BCC-A37B-3632026CAB00}"/>
              </a:ext>
            </a:extLst>
          </p:cNvPr>
          <p:cNvSpPr>
            <a:spLocks noGrp="1"/>
          </p:cNvSpPr>
          <p:nvPr>
            <p:ph type="sldNum" sz="quarter" idx="12"/>
          </p:nvPr>
        </p:nvSpPr>
        <p:spPr/>
        <p:txBody>
          <a:bodyPr/>
          <a:lstStyle/>
          <a:p>
            <a:fld id="{60A1212D-38B2-4DEE-B25F-5C96C2761F56}" type="slidenum">
              <a:rPr lang="en-US" smtClean="0"/>
              <a:t>‹#›</a:t>
            </a:fld>
            <a:endParaRPr lang="en-US"/>
          </a:p>
        </p:txBody>
      </p:sp>
    </p:spTree>
    <p:extLst>
      <p:ext uri="{BB962C8B-B14F-4D97-AF65-F5344CB8AC3E}">
        <p14:creationId xmlns:p14="http://schemas.microsoft.com/office/powerpoint/2010/main" val="40399902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E9FEE-29A2-4AB8-AAAE-B9E3DC61CE7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685D904-FAA6-4629-A2F6-6972D51B8F6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A137BF-5EA8-49BC-AC3F-87896B0005F7}"/>
              </a:ext>
            </a:extLst>
          </p:cNvPr>
          <p:cNvSpPr>
            <a:spLocks noGrp="1"/>
          </p:cNvSpPr>
          <p:nvPr>
            <p:ph type="dt" sz="half" idx="10"/>
          </p:nvPr>
        </p:nvSpPr>
        <p:spPr/>
        <p:txBody>
          <a:bodyPr/>
          <a:lstStyle/>
          <a:p>
            <a:fld id="{A8EC1CAE-C4A8-46E9-8AD6-D26A1A7737BA}" type="datetimeFigureOut">
              <a:rPr lang="en-US" smtClean="0"/>
              <a:t>2/26/2020</a:t>
            </a:fld>
            <a:endParaRPr lang="en-US"/>
          </a:p>
        </p:txBody>
      </p:sp>
      <p:sp>
        <p:nvSpPr>
          <p:cNvPr id="5" name="Footer Placeholder 4">
            <a:extLst>
              <a:ext uri="{FF2B5EF4-FFF2-40B4-BE49-F238E27FC236}">
                <a16:creationId xmlns:a16="http://schemas.microsoft.com/office/drawing/2014/main" id="{69DBB771-2664-4844-8B81-A231D2BBCA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9B07D2-50E8-419E-B2BD-CE66FEEBF142}"/>
              </a:ext>
            </a:extLst>
          </p:cNvPr>
          <p:cNvSpPr>
            <a:spLocks noGrp="1"/>
          </p:cNvSpPr>
          <p:nvPr>
            <p:ph type="sldNum" sz="quarter" idx="12"/>
          </p:nvPr>
        </p:nvSpPr>
        <p:spPr/>
        <p:txBody>
          <a:bodyPr/>
          <a:lstStyle/>
          <a:p>
            <a:fld id="{60A1212D-38B2-4DEE-B25F-5C96C2761F56}" type="slidenum">
              <a:rPr lang="en-US" smtClean="0"/>
              <a:t>‹#›</a:t>
            </a:fld>
            <a:endParaRPr lang="en-US"/>
          </a:p>
        </p:txBody>
      </p:sp>
    </p:spTree>
    <p:extLst>
      <p:ext uri="{BB962C8B-B14F-4D97-AF65-F5344CB8AC3E}">
        <p14:creationId xmlns:p14="http://schemas.microsoft.com/office/powerpoint/2010/main" val="534870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8AD8DFD-763F-424D-8F8E-DEEDAC67ED0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15362FD-6D19-4A30-ABCE-7C84BF48686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9E4538-5C45-4EF7-B87B-AA6826A6DECA}"/>
              </a:ext>
            </a:extLst>
          </p:cNvPr>
          <p:cNvSpPr>
            <a:spLocks noGrp="1"/>
          </p:cNvSpPr>
          <p:nvPr>
            <p:ph type="dt" sz="half" idx="10"/>
          </p:nvPr>
        </p:nvSpPr>
        <p:spPr/>
        <p:txBody>
          <a:bodyPr/>
          <a:lstStyle/>
          <a:p>
            <a:fld id="{A8EC1CAE-C4A8-46E9-8AD6-D26A1A7737BA}" type="datetimeFigureOut">
              <a:rPr lang="en-US" smtClean="0"/>
              <a:t>2/26/2020</a:t>
            </a:fld>
            <a:endParaRPr lang="en-US"/>
          </a:p>
        </p:txBody>
      </p:sp>
      <p:sp>
        <p:nvSpPr>
          <p:cNvPr id="5" name="Footer Placeholder 4">
            <a:extLst>
              <a:ext uri="{FF2B5EF4-FFF2-40B4-BE49-F238E27FC236}">
                <a16:creationId xmlns:a16="http://schemas.microsoft.com/office/drawing/2014/main" id="{20B2D492-EEBE-4E26-9CAB-8EAAF4E252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237A7B-FED1-4DEF-9242-8BEC5BEDB7D1}"/>
              </a:ext>
            </a:extLst>
          </p:cNvPr>
          <p:cNvSpPr>
            <a:spLocks noGrp="1"/>
          </p:cNvSpPr>
          <p:nvPr>
            <p:ph type="sldNum" sz="quarter" idx="12"/>
          </p:nvPr>
        </p:nvSpPr>
        <p:spPr/>
        <p:txBody>
          <a:bodyPr/>
          <a:lstStyle/>
          <a:p>
            <a:fld id="{60A1212D-38B2-4DEE-B25F-5C96C2761F56}" type="slidenum">
              <a:rPr lang="en-US" smtClean="0"/>
              <a:t>‹#›</a:t>
            </a:fld>
            <a:endParaRPr lang="en-US"/>
          </a:p>
        </p:txBody>
      </p:sp>
    </p:spTree>
    <p:extLst>
      <p:ext uri="{BB962C8B-B14F-4D97-AF65-F5344CB8AC3E}">
        <p14:creationId xmlns:p14="http://schemas.microsoft.com/office/powerpoint/2010/main" val="4118022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42BB19-D22C-46A5-A20E-C73A6E4696E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7AD6A59-B46F-493D-AC9F-212844C2A42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68BA7B-F87D-49B0-8A54-F57AF1A63BD1}"/>
              </a:ext>
            </a:extLst>
          </p:cNvPr>
          <p:cNvSpPr>
            <a:spLocks noGrp="1"/>
          </p:cNvSpPr>
          <p:nvPr>
            <p:ph type="dt" sz="half" idx="10"/>
          </p:nvPr>
        </p:nvSpPr>
        <p:spPr/>
        <p:txBody>
          <a:bodyPr/>
          <a:lstStyle/>
          <a:p>
            <a:fld id="{A8EC1CAE-C4A8-46E9-8AD6-D26A1A7737BA}" type="datetimeFigureOut">
              <a:rPr lang="en-US" smtClean="0"/>
              <a:t>2/26/2020</a:t>
            </a:fld>
            <a:endParaRPr lang="en-US"/>
          </a:p>
        </p:txBody>
      </p:sp>
      <p:sp>
        <p:nvSpPr>
          <p:cNvPr id="5" name="Footer Placeholder 4">
            <a:extLst>
              <a:ext uri="{FF2B5EF4-FFF2-40B4-BE49-F238E27FC236}">
                <a16:creationId xmlns:a16="http://schemas.microsoft.com/office/drawing/2014/main" id="{153D98F3-723F-4C1A-956E-39F9543B7D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7A55C9-EBD0-479F-A00C-3BA4B55BAE3F}"/>
              </a:ext>
            </a:extLst>
          </p:cNvPr>
          <p:cNvSpPr>
            <a:spLocks noGrp="1"/>
          </p:cNvSpPr>
          <p:nvPr>
            <p:ph type="sldNum" sz="quarter" idx="12"/>
          </p:nvPr>
        </p:nvSpPr>
        <p:spPr/>
        <p:txBody>
          <a:bodyPr/>
          <a:lstStyle/>
          <a:p>
            <a:fld id="{60A1212D-38B2-4DEE-B25F-5C96C2761F56}" type="slidenum">
              <a:rPr lang="en-US" smtClean="0"/>
              <a:t>‹#›</a:t>
            </a:fld>
            <a:endParaRPr lang="en-US"/>
          </a:p>
        </p:txBody>
      </p:sp>
    </p:spTree>
    <p:extLst>
      <p:ext uri="{BB962C8B-B14F-4D97-AF65-F5344CB8AC3E}">
        <p14:creationId xmlns:p14="http://schemas.microsoft.com/office/powerpoint/2010/main" val="4207986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A9D03E-7486-4823-A2D1-0A0C013FBA1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04B77E7-2038-4D0E-B294-9CCC841642C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B78ED6B-0C3A-47E2-AB88-B1CF85F393BE}"/>
              </a:ext>
            </a:extLst>
          </p:cNvPr>
          <p:cNvSpPr>
            <a:spLocks noGrp="1"/>
          </p:cNvSpPr>
          <p:nvPr>
            <p:ph type="dt" sz="half" idx="10"/>
          </p:nvPr>
        </p:nvSpPr>
        <p:spPr/>
        <p:txBody>
          <a:bodyPr/>
          <a:lstStyle/>
          <a:p>
            <a:fld id="{A8EC1CAE-C4A8-46E9-8AD6-D26A1A7737BA}" type="datetimeFigureOut">
              <a:rPr lang="en-US" smtClean="0"/>
              <a:t>2/26/2020</a:t>
            </a:fld>
            <a:endParaRPr lang="en-US"/>
          </a:p>
        </p:txBody>
      </p:sp>
      <p:sp>
        <p:nvSpPr>
          <p:cNvPr id="5" name="Footer Placeholder 4">
            <a:extLst>
              <a:ext uri="{FF2B5EF4-FFF2-40B4-BE49-F238E27FC236}">
                <a16:creationId xmlns:a16="http://schemas.microsoft.com/office/drawing/2014/main" id="{6B985856-500F-4E64-B56C-375990E2EC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A43DC7-CE4B-4A17-9601-5E1960BB03B4}"/>
              </a:ext>
            </a:extLst>
          </p:cNvPr>
          <p:cNvSpPr>
            <a:spLocks noGrp="1"/>
          </p:cNvSpPr>
          <p:nvPr>
            <p:ph type="sldNum" sz="quarter" idx="12"/>
          </p:nvPr>
        </p:nvSpPr>
        <p:spPr/>
        <p:txBody>
          <a:bodyPr/>
          <a:lstStyle/>
          <a:p>
            <a:fld id="{60A1212D-38B2-4DEE-B25F-5C96C2761F56}" type="slidenum">
              <a:rPr lang="en-US" smtClean="0"/>
              <a:t>‹#›</a:t>
            </a:fld>
            <a:endParaRPr lang="en-US"/>
          </a:p>
        </p:txBody>
      </p:sp>
    </p:spTree>
    <p:extLst>
      <p:ext uri="{BB962C8B-B14F-4D97-AF65-F5344CB8AC3E}">
        <p14:creationId xmlns:p14="http://schemas.microsoft.com/office/powerpoint/2010/main" val="2486918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463917-B6CE-4B6C-91B6-741BF6EE604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B5DA8E0-FBEF-4F39-A737-39BE7D1F60A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4A324A8-0E98-423E-8B77-484F47103D4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E5D0482-2E35-4C09-9E1E-46651F4F7006}"/>
              </a:ext>
            </a:extLst>
          </p:cNvPr>
          <p:cNvSpPr>
            <a:spLocks noGrp="1"/>
          </p:cNvSpPr>
          <p:nvPr>
            <p:ph type="dt" sz="half" idx="10"/>
          </p:nvPr>
        </p:nvSpPr>
        <p:spPr/>
        <p:txBody>
          <a:bodyPr/>
          <a:lstStyle/>
          <a:p>
            <a:fld id="{A8EC1CAE-C4A8-46E9-8AD6-D26A1A7737BA}" type="datetimeFigureOut">
              <a:rPr lang="en-US" smtClean="0"/>
              <a:t>2/26/2020</a:t>
            </a:fld>
            <a:endParaRPr lang="en-US"/>
          </a:p>
        </p:txBody>
      </p:sp>
      <p:sp>
        <p:nvSpPr>
          <p:cNvPr id="6" name="Footer Placeholder 5">
            <a:extLst>
              <a:ext uri="{FF2B5EF4-FFF2-40B4-BE49-F238E27FC236}">
                <a16:creationId xmlns:a16="http://schemas.microsoft.com/office/drawing/2014/main" id="{3E2EED08-4716-4F59-A128-F0267AD9770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FB3926-66F9-4287-9D4D-A9E0DB0BF526}"/>
              </a:ext>
            </a:extLst>
          </p:cNvPr>
          <p:cNvSpPr>
            <a:spLocks noGrp="1"/>
          </p:cNvSpPr>
          <p:nvPr>
            <p:ph type="sldNum" sz="quarter" idx="12"/>
          </p:nvPr>
        </p:nvSpPr>
        <p:spPr/>
        <p:txBody>
          <a:bodyPr/>
          <a:lstStyle/>
          <a:p>
            <a:fld id="{60A1212D-38B2-4DEE-B25F-5C96C2761F56}" type="slidenum">
              <a:rPr lang="en-US" smtClean="0"/>
              <a:t>‹#›</a:t>
            </a:fld>
            <a:endParaRPr lang="en-US"/>
          </a:p>
        </p:txBody>
      </p:sp>
    </p:spTree>
    <p:extLst>
      <p:ext uri="{BB962C8B-B14F-4D97-AF65-F5344CB8AC3E}">
        <p14:creationId xmlns:p14="http://schemas.microsoft.com/office/powerpoint/2010/main" val="3552688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B0BBD-1178-4D6D-9400-132CD729B17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664B506-67E6-4792-A8EA-9790EBF404F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FC0CE71-54CD-40E2-B614-DF8F33B035A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5D631BA-2BFD-42E7-9257-A18080235D4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E4B3A7E-C30C-493C-A820-8C6C5189724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80DB4C6-166A-4F12-9174-9E5DBF242F38}"/>
              </a:ext>
            </a:extLst>
          </p:cNvPr>
          <p:cNvSpPr>
            <a:spLocks noGrp="1"/>
          </p:cNvSpPr>
          <p:nvPr>
            <p:ph type="dt" sz="half" idx="10"/>
          </p:nvPr>
        </p:nvSpPr>
        <p:spPr/>
        <p:txBody>
          <a:bodyPr/>
          <a:lstStyle/>
          <a:p>
            <a:fld id="{A8EC1CAE-C4A8-46E9-8AD6-D26A1A7737BA}" type="datetimeFigureOut">
              <a:rPr lang="en-US" smtClean="0"/>
              <a:t>2/26/2020</a:t>
            </a:fld>
            <a:endParaRPr lang="en-US"/>
          </a:p>
        </p:txBody>
      </p:sp>
      <p:sp>
        <p:nvSpPr>
          <p:cNvPr id="8" name="Footer Placeholder 7">
            <a:extLst>
              <a:ext uri="{FF2B5EF4-FFF2-40B4-BE49-F238E27FC236}">
                <a16:creationId xmlns:a16="http://schemas.microsoft.com/office/drawing/2014/main" id="{05F0EDAF-0F1A-4F8E-989E-C2FF68918D4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C12389A-ECD3-4204-9A96-F98B4E330482}"/>
              </a:ext>
            </a:extLst>
          </p:cNvPr>
          <p:cNvSpPr>
            <a:spLocks noGrp="1"/>
          </p:cNvSpPr>
          <p:nvPr>
            <p:ph type="sldNum" sz="quarter" idx="12"/>
          </p:nvPr>
        </p:nvSpPr>
        <p:spPr/>
        <p:txBody>
          <a:bodyPr/>
          <a:lstStyle/>
          <a:p>
            <a:fld id="{60A1212D-38B2-4DEE-B25F-5C96C2761F56}" type="slidenum">
              <a:rPr lang="en-US" smtClean="0"/>
              <a:t>‹#›</a:t>
            </a:fld>
            <a:endParaRPr lang="en-US"/>
          </a:p>
        </p:txBody>
      </p:sp>
    </p:spTree>
    <p:extLst>
      <p:ext uri="{BB962C8B-B14F-4D97-AF65-F5344CB8AC3E}">
        <p14:creationId xmlns:p14="http://schemas.microsoft.com/office/powerpoint/2010/main" val="103863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6BBA1-F74F-4608-952F-CD4E805710C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EB98E42-7412-4380-A1E4-A971AF84F21B}"/>
              </a:ext>
            </a:extLst>
          </p:cNvPr>
          <p:cNvSpPr>
            <a:spLocks noGrp="1"/>
          </p:cNvSpPr>
          <p:nvPr>
            <p:ph type="dt" sz="half" idx="10"/>
          </p:nvPr>
        </p:nvSpPr>
        <p:spPr/>
        <p:txBody>
          <a:bodyPr/>
          <a:lstStyle/>
          <a:p>
            <a:fld id="{A8EC1CAE-C4A8-46E9-8AD6-D26A1A7737BA}" type="datetimeFigureOut">
              <a:rPr lang="en-US" smtClean="0"/>
              <a:t>2/26/2020</a:t>
            </a:fld>
            <a:endParaRPr lang="en-US"/>
          </a:p>
        </p:txBody>
      </p:sp>
      <p:sp>
        <p:nvSpPr>
          <p:cNvPr id="4" name="Footer Placeholder 3">
            <a:extLst>
              <a:ext uri="{FF2B5EF4-FFF2-40B4-BE49-F238E27FC236}">
                <a16:creationId xmlns:a16="http://schemas.microsoft.com/office/drawing/2014/main" id="{61FF28FC-BF1D-487A-8244-67FF3FE7011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560DAE3-8C09-47A1-9B7F-7669CF0F9892}"/>
              </a:ext>
            </a:extLst>
          </p:cNvPr>
          <p:cNvSpPr>
            <a:spLocks noGrp="1"/>
          </p:cNvSpPr>
          <p:nvPr>
            <p:ph type="sldNum" sz="quarter" idx="12"/>
          </p:nvPr>
        </p:nvSpPr>
        <p:spPr/>
        <p:txBody>
          <a:bodyPr/>
          <a:lstStyle/>
          <a:p>
            <a:fld id="{60A1212D-38B2-4DEE-B25F-5C96C2761F56}" type="slidenum">
              <a:rPr lang="en-US" smtClean="0"/>
              <a:t>‹#›</a:t>
            </a:fld>
            <a:endParaRPr lang="en-US"/>
          </a:p>
        </p:txBody>
      </p:sp>
    </p:spTree>
    <p:extLst>
      <p:ext uri="{BB962C8B-B14F-4D97-AF65-F5344CB8AC3E}">
        <p14:creationId xmlns:p14="http://schemas.microsoft.com/office/powerpoint/2010/main" val="34153019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56ACAA-DC8F-46F9-AB22-B89F6840CBE2}"/>
              </a:ext>
            </a:extLst>
          </p:cNvPr>
          <p:cNvSpPr>
            <a:spLocks noGrp="1"/>
          </p:cNvSpPr>
          <p:nvPr>
            <p:ph type="dt" sz="half" idx="10"/>
          </p:nvPr>
        </p:nvSpPr>
        <p:spPr/>
        <p:txBody>
          <a:bodyPr/>
          <a:lstStyle/>
          <a:p>
            <a:fld id="{A8EC1CAE-C4A8-46E9-8AD6-D26A1A7737BA}" type="datetimeFigureOut">
              <a:rPr lang="en-US" smtClean="0"/>
              <a:t>2/26/2020</a:t>
            </a:fld>
            <a:endParaRPr lang="en-US"/>
          </a:p>
        </p:txBody>
      </p:sp>
      <p:sp>
        <p:nvSpPr>
          <p:cNvPr id="3" name="Footer Placeholder 2">
            <a:extLst>
              <a:ext uri="{FF2B5EF4-FFF2-40B4-BE49-F238E27FC236}">
                <a16:creationId xmlns:a16="http://schemas.microsoft.com/office/drawing/2014/main" id="{E60AB0D9-AE6C-4523-AB7B-AE84639C2A4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51DC9C9-55DA-4AD8-B70E-0E3A98011F89}"/>
              </a:ext>
            </a:extLst>
          </p:cNvPr>
          <p:cNvSpPr>
            <a:spLocks noGrp="1"/>
          </p:cNvSpPr>
          <p:nvPr>
            <p:ph type="sldNum" sz="quarter" idx="12"/>
          </p:nvPr>
        </p:nvSpPr>
        <p:spPr/>
        <p:txBody>
          <a:bodyPr/>
          <a:lstStyle/>
          <a:p>
            <a:fld id="{60A1212D-38B2-4DEE-B25F-5C96C2761F56}" type="slidenum">
              <a:rPr lang="en-US" smtClean="0"/>
              <a:t>‹#›</a:t>
            </a:fld>
            <a:endParaRPr lang="en-US"/>
          </a:p>
        </p:txBody>
      </p:sp>
    </p:spTree>
    <p:extLst>
      <p:ext uri="{BB962C8B-B14F-4D97-AF65-F5344CB8AC3E}">
        <p14:creationId xmlns:p14="http://schemas.microsoft.com/office/powerpoint/2010/main" val="1514440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81E5E-98E3-4DE3-9604-DD442DF63B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A80224D-9CC3-46A6-A05B-DF33598D052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44F9B30-568C-45D8-9F28-1FE65F92D0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490D6C4-4C51-4D40-9226-8974EFDEC17F}"/>
              </a:ext>
            </a:extLst>
          </p:cNvPr>
          <p:cNvSpPr>
            <a:spLocks noGrp="1"/>
          </p:cNvSpPr>
          <p:nvPr>
            <p:ph type="dt" sz="half" idx="10"/>
          </p:nvPr>
        </p:nvSpPr>
        <p:spPr/>
        <p:txBody>
          <a:bodyPr/>
          <a:lstStyle/>
          <a:p>
            <a:fld id="{A8EC1CAE-C4A8-46E9-8AD6-D26A1A7737BA}" type="datetimeFigureOut">
              <a:rPr lang="en-US" smtClean="0"/>
              <a:t>2/26/2020</a:t>
            </a:fld>
            <a:endParaRPr lang="en-US"/>
          </a:p>
        </p:txBody>
      </p:sp>
      <p:sp>
        <p:nvSpPr>
          <p:cNvPr id="6" name="Footer Placeholder 5">
            <a:extLst>
              <a:ext uri="{FF2B5EF4-FFF2-40B4-BE49-F238E27FC236}">
                <a16:creationId xmlns:a16="http://schemas.microsoft.com/office/drawing/2014/main" id="{DBF137B0-99C5-4906-993F-BA9087695A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B49A788-2213-4170-B8DC-1A7D6055A54C}"/>
              </a:ext>
            </a:extLst>
          </p:cNvPr>
          <p:cNvSpPr>
            <a:spLocks noGrp="1"/>
          </p:cNvSpPr>
          <p:nvPr>
            <p:ph type="sldNum" sz="quarter" idx="12"/>
          </p:nvPr>
        </p:nvSpPr>
        <p:spPr/>
        <p:txBody>
          <a:bodyPr/>
          <a:lstStyle/>
          <a:p>
            <a:fld id="{60A1212D-38B2-4DEE-B25F-5C96C2761F56}" type="slidenum">
              <a:rPr lang="en-US" smtClean="0"/>
              <a:t>‹#›</a:t>
            </a:fld>
            <a:endParaRPr lang="en-US"/>
          </a:p>
        </p:txBody>
      </p:sp>
    </p:spTree>
    <p:extLst>
      <p:ext uri="{BB962C8B-B14F-4D97-AF65-F5344CB8AC3E}">
        <p14:creationId xmlns:p14="http://schemas.microsoft.com/office/powerpoint/2010/main" val="1806090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094D5-69B4-4055-ABBD-3836DC0F3F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9091B0C-149C-4A29-99C9-67F1C0DF9D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C4DF8D7-4930-42F2-9ABF-5E6BC9086F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B8BBEA-8EBC-44C9-A016-A662E1CCDECD}"/>
              </a:ext>
            </a:extLst>
          </p:cNvPr>
          <p:cNvSpPr>
            <a:spLocks noGrp="1"/>
          </p:cNvSpPr>
          <p:nvPr>
            <p:ph type="dt" sz="half" idx="10"/>
          </p:nvPr>
        </p:nvSpPr>
        <p:spPr/>
        <p:txBody>
          <a:bodyPr/>
          <a:lstStyle/>
          <a:p>
            <a:fld id="{A8EC1CAE-C4A8-46E9-8AD6-D26A1A7737BA}" type="datetimeFigureOut">
              <a:rPr lang="en-US" smtClean="0"/>
              <a:t>2/26/2020</a:t>
            </a:fld>
            <a:endParaRPr lang="en-US"/>
          </a:p>
        </p:txBody>
      </p:sp>
      <p:sp>
        <p:nvSpPr>
          <p:cNvPr id="6" name="Footer Placeholder 5">
            <a:extLst>
              <a:ext uri="{FF2B5EF4-FFF2-40B4-BE49-F238E27FC236}">
                <a16:creationId xmlns:a16="http://schemas.microsoft.com/office/drawing/2014/main" id="{18B71032-29CA-415F-BF45-8BF18D4197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795705-83B3-4051-90E2-8DACAED34B12}"/>
              </a:ext>
            </a:extLst>
          </p:cNvPr>
          <p:cNvSpPr>
            <a:spLocks noGrp="1"/>
          </p:cNvSpPr>
          <p:nvPr>
            <p:ph type="sldNum" sz="quarter" idx="12"/>
          </p:nvPr>
        </p:nvSpPr>
        <p:spPr/>
        <p:txBody>
          <a:bodyPr/>
          <a:lstStyle/>
          <a:p>
            <a:fld id="{60A1212D-38B2-4DEE-B25F-5C96C2761F56}" type="slidenum">
              <a:rPr lang="en-US" smtClean="0"/>
              <a:t>‹#›</a:t>
            </a:fld>
            <a:endParaRPr lang="en-US"/>
          </a:p>
        </p:txBody>
      </p:sp>
    </p:spTree>
    <p:extLst>
      <p:ext uri="{BB962C8B-B14F-4D97-AF65-F5344CB8AC3E}">
        <p14:creationId xmlns:p14="http://schemas.microsoft.com/office/powerpoint/2010/main" val="2528668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31923A5-51A8-4DE5-8396-146BDFA96ED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A12EA93-A0E8-4931-B163-506EB68073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D30351-95B8-4867-BB8A-4F8F9E161F0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EC1CAE-C4A8-46E9-8AD6-D26A1A7737BA}" type="datetimeFigureOut">
              <a:rPr lang="en-US" smtClean="0"/>
              <a:t>2/26/2020</a:t>
            </a:fld>
            <a:endParaRPr lang="en-US"/>
          </a:p>
        </p:txBody>
      </p:sp>
      <p:sp>
        <p:nvSpPr>
          <p:cNvPr id="5" name="Footer Placeholder 4">
            <a:extLst>
              <a:ext uri="{FF2B5EF4-FFF2-40B4-BE49-F238E27FC236}">
                <a16:creationId xmlns:a16="http://schemas.microsoft.com/office/drawing/2014/main" id="{A2B919AD-A1B6-4754-A503-26DC74DFDFB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09D43DB-5E80-49B7-A6DA-228CDC0722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A1212D-38B2-4DEE-B25F-5C96C2761F56}" type="slidenum">
              <a:rPr lang="en-US" smtClean="0"/>
              <a:t>‹#›</a:t>
            </a:fld>
            <a:endParaRPr lang="en-US"/>
          </a:p>
        </p:txBody>
      </p:sp>
    </p:spTree>
    <p:extLst>
      <p:ext uri="{BB962C8B-B14F-4D97-AF65-F5344CB8AC3E}">
        <p14:creationId xmlns:p14="http://schemas.microsoft.com/office/powerpoint/2010/main" val="36871039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9DC25-0BA2-4267-8BF2-B94F6BE5816C}"/>
              </a:ext>
            </a:extLst>
          </p:cNvPr>
          <p:cNvSpPr>
            <a:spLocks noGrp="1"/>
          </p:cNvSpPr>
          <p:nvPr>
            <p:ph type="ctrTitle"/>
          </p:nvPr>
        </p:nvSpPr>
        <p:spPr>
          <a:xfrm>
            <a:off x="717452" y="1109303"/>
            <a:ext cx="10958733" cy="2387600"/>
          </a:xfrm>
        </p:spPr>
        <p:txBody>
          <a:bodyPr>
            <a:normAutofit/>
          </a:bodyPr>
          <a:lstStyle/>
          <a:p>
            <a:r>
              <a:rPr lang="en-US" sz="5400" dirty="0">
                <a:latin typeface="Gotham Medium" pitchFamily="2" charset="-128"/>
                <a:ea typeface="Gotham Medium" pitchFamily="2" charset="-128"/>
              </a:rPr>
              <a:t>STORYTELLING</a:t>
            </a:r>
          </a:p>
        </p:txBody>
      </p:sp>
      <p:sp>
        <p:nvSpPr>
          <p:cNvPr id="3" name="Subtitle 2">
            <a:extLst>
              <a:ext uri="{FF2B5EF4-FFF2-40B4-BE49-F238E27FC236}">
                <a16:creationId xmlns:a16="http://schemas.microsoft.com/office/drawing/2014/main" id="{5CCE3B30-923C-4344-A43D-814F7C6CF015}"/>
              </a:ext>
            </a:extLst>
          </p:cNvPr>
          <p:cNvSpPr>
            <a:spLocks noGrp="1"/>
          </p:cNvSpPr>
          <p:nvPr>
            <p:ph type="subTitle" idx="1"/>
          </p:nvPr>
        </p:nvSpPr>
        <p:spPr>
          <a:xfrm>
            <a:off x="1524000" y="4006993"/>
            <a:ext cx="9144000" cy="473561"/>
          </a:xfrm>
        </p:spPr>
        <p:txBody>
          <a:bodyPr/>
          <a:lstStyle/>
          <a:p>
            <a:r>
              <a:rPr lang="en-US" dirty="0">
                <a:latin typeface="Proxima Nova Rg" panose="02000506030000020004" pitchFamily="50" charset="0"/>
                <a:ea typeface="Gotham Book" pitchFamily="2" charset="-128"/>
              </a:rPr>
              <a:t>EG1003  |  RECITATION 5</a:t>
            </a:r>
          </a:p>
        </p:txBody>
      </p:sp>
      <p:cxnSp>
        <p:nvCxnSpPr>
          <p:cNvPr id="5" name="Straight Connector 4">
            <a:extLst>
              <a:ext uri="{FF2B5EF4-FFF2-40B4-BE49-F238E27FC236}">
                <a16:creationId xmlns:a16="http://schemas.microsoft.com/office/drawing/2014/main" id="{983FF81A-ABFC-4B49-B288-68646E07F2FD}"/>
              </a:ext>
            </a:extLst>
          </p:cNvPr>
          <p:cNvCxnSpPr>
            <a:cxnSpLocks/>
          </p:cNvCxnSpPr>
          <p:nvPr/>
        </p:nvCxnSpPr>
        <p:spPr>
          <a:xfrm>
            <a:off x="4193177" y="3688905"/>
            <a:ext cx="3762104" cy="0"/>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8DB4B0CD-6B70-40D3-BDBA-4CF952B65F63}"/>
              </a:ext>
            </a:extLst>
          </p:cNvPr>
          <p:cNvSpPr/>
          <p:nvPr/>
        </p:nvSpPr>
        <p:spPr>
          <a:xfrm>
            <a:off x="0" y="0"/>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002BACC-BF1A-459A-92B0-AA9D96F3297F}"/>
              </a:ext>
            </a:extLst>
          </p:cNvPr>
          <p:cNvSpPr/>
          <p:nvPr/>
        </p:nvSpPr>
        <p:spPr>
          <a:xfrm>
            <a:off x="0" y="6309681"/>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7EA0E7BD-4507-4854-831B-737067B983FB}"/>
              </a:ext>
            </a:extLst>
          </p:cNvPr>
          <p:cNvPicPr>
            <a:picLocks noChangeAspect="1"/>
          </p:cNvPicPr>
          <p:nvPr/>
        </p:nvPicPr>
        <p:blipFill>
          <a:blip r:embed="rId2"/>
          <a:stretch>
            <a:fillRect/>
          </a:stretch>
        </p:blipFill>
        <p:spPr>
          <a:xfrm>
            <a:off x="83237" y="6393031"/>
            <a:ext cx="2586446" cy="402883"/>
          </a:xfrm>
          <a:prstGeom prst="rect">
            <a:avLst/>
          </a:prstGeom>
        </p:spPr>
      </p:pic>
      <p:pic>
        <p:nvPicPr>
          <p:cNvPr id="12" name="Picture 11">
            <a:extLst>
              <a:ext uri="{FF2B5EF4-FFF2-40B4-BE49-F238E27FC236}">
                <a16:creationId xmlns:a16="http://schemas.microsoft.com/office/drawing/2014/main" id="{98E421AB-93EF-48BB-9DA5-DBBCCA320CFF}"/>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681648" y="6286130"/>
            <a:ext cx="1519822" cy="585518"/>
          </a:xfrm>
          <a:prstGeom prst="rect">
            <a:avLst/>
          </a:prstGeom>
        </p:spPr>
      </p:pic>
    </p:spTree>
    <p:extLst>
      <p:ext uri="{BB962C8B-B14F-4D97-AF65-F5344CB8AC3E}">
        <p14:creationId xmlns:p14="http://schemas.microsoft.com/office/powerpoint/2010/main" val="3782037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DB4B0CD-6B70-40D3-BDBA-4CF952B65F63}"/>
              </a:ext>
            </a:extLst>
          </p:cNvPr>
          <p:cNvSpPr/>
          <p:nvPr/>
        </p:nvSpPr>
        <p:spPr>
          <a:xfrm>
            <a:off x="0" y="0"/>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002BACC-BF1A-459A-92B0-AA9D96F3297F}"/>
              </a:ext>
            </a:extLst>
          </p:cNvPr>
          <p:cNvSpPr/>
          <p:nvPr/>
        </p:nvSpPr>
        <p:spPr>
          <a:xfrm>
            <a:off x="0" y="6309681"/>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7EA0E7BD-4507-4854-831B-737067B983FB}"/>
              </a:ext>
            </a:extLst>
          </p:cNvPr>
          <p:cNvPicPr>
            <a:picLocks noChangeAspect="1"/>
          </p:cNvPicPr>
          <p:nvPr/>
        </p:nvPicPr>
        <p:blipFill>
          <a:blip r:embed="rId2"/>
          <a:stretch>
            <a:fillRect/>
          </a:stretch>
        </p:blipFill>
        <p:spPr>
          <a:xfrm>
            <a:off x="83237" y="6393031"/>
            <a:ext cx="2586446" cy="402883"/>
          </a:xfrm>
          <a:prstGeom prst="rect">
            <a:avLst/>
          </a:prstGeom>
        </p:spPr>
      </p:pic>
      <p:pic>
        <p:nvPicPr>
          <p:cNvPr id="12" name="Picture 11">
            <a:extLst>
              <a:ext uri="{FF2B5EF4-FFF2-40B4-BE49-F238E27FC236}">
                <a16:creationId xmlns:a16="http://schemas.microsoft.com/office/drawing/2014/main" id="{98E421AB-93EF-48BB-9DA5-DBBCCA320CFF}"/>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681648" y="6286130"/>
            <a:ext cx="1519822" cy="585518"/>
          </a:xfrm>
          <a:prstGeom prst="rect">
            <a:avLst/>
          </a:prstGeom>
        </p:spPr>
      </p:pic>
      <p:sp>
        <p:nvSpPr>
          <p:cNvPr id="13" name="TextBox 12">
            <a:extLst>
              <a:ext uri="{FF2B5EF4-FFF2-40B4-BE49-F238E27FC236}">
                <a16:creationId xmlns:a16="http://schemas.microsoft.com/office/drawing/2014/main" id="{D6595A49-CD63-4CB4-8F01-FA8768E96924}"/>
              </a:ext>
            </a:extLst>
          </p:cNvPr>
          <p:cNvSpPr txBox="1"/>
          <p:nvPr/>
        </p:nvSpPr>
        <p:spPr>
          <a:xfrm>
            <a:off x="10990890" y="5841242"/>
            <a:ext cx="901337" cy="338554"/>
          </a:xfrm>
          <a:prstGeom prst="rect">
            <a:avLst/>
          </a:prstGeom>
          <a:noFill/>
        </p:spPr>
        <p:txBody>
          <a:bodyPr wrap="square" rtlCol="0">
            <a:spAutoFit/>
          </a:bodyPr>
          <a:lstStyle/>
          <a:p>
            <a:pPr algn="r"/>
            <a:r>
              <a:rPr lang="en-US" sz="1600" dirty="0">
                <a:latin typeface="Proxima Nova Lt" panose="02000506030000020004" pitchFamily="50" charset="0"/>
              </a:rPr>
              <a:t>1</a:t>
            </a:r>
          </a:p>
        </p:txBody>
      </p:sp>
      <p:sp>
        <p:nvSpPr>
          <p:cNvPr id="11" name="Title 1">
            <a:extLst>
              <a:ext uri="{FF2B5EF4-FFF2-40B4-BE49-F238E27FC236}">
                <a16:creationId xmlns:a16="http://schemas.microsoft.com/office/drawing/2014/main" id="{7B29DC25-0BA2-4267-8BF2-B94F6BE5816C}"/>
              </a:ext>
            </a:extLst>
          </p:cNvPr>
          <p:cNvSpPr>
            <a:spLocks noGrp="1"/>
          </p:cNvSpPr>
          <p:nvPr>
            <p:ph type="ctrTitle"/>
          </p:nvPr>
        </p:nvSpPr>
        <p:spPr>
          <a:xfrm>
            <a:off x="0" y="809107"/>
            <a:ext cx="12192000" cy="965147"/>
          </a:xfrm>
        </p:spPr>
        <p:txBody>
          <a:bodyPr>
            <a:noAutofit/>
          </a:bodyPr>
          <a:lstStyle/>
          <a:p>
            <a:r>
              <a:rPr lang="en-US" sz="5400" dirty="0">
                <a:latin typeface="Gotham Medium" pitchFamily="2" charset="-128"/>
                <a:ea typeface="Gotham Medium" pitchFamily="2" charset="-128"/>
              </a:rPr>
              <a:t>CHOOSING WORDS</a:t>
            </a:r>
          </a:p>
        </p:txBody>
      </p:sp>
      <p:sp>
        <p:nvSpPr>
          <p:cNvPr id="14" name="Subtitle 2">
            <a:extLst>
              <a:ext uri="{FF2B5EF4-FFF2-40B4-BE49-F238E27FC236}">
                <a16:creationId xmlns:a16="http://schemas.microsoft.com/office/drawing/2014/main" id="{5CCE3B30-923C-4344-A43D-814F7C6CF015}"/>
              </a:ext>
            </a:extLst>
          </p:cNvPr>
          <p:cNvSpPr>
            <a:spLocks noGrp="1"/>
          </p:cNvSpPr>
          <p:nvPr>
            <p:ph type="subTitle" idx="1"/>
          </p:nvPr>
        </p:nvSpPr>
        <p:spPr>
          <a:xfrm>
            <a:off x="1019033" y="1923350"/>
            <a:ext cx="10153933" cy="3917892"/>
          </a:xfrm>
        </p:spPr>
        <p:txBody>
          <a:bodyPr anchor="ctr">
            <a:normAutofit/>
          </a:bodyPr>
          <a:lstStyle/>
          <a:p>
            <a:pPr marL="342900" indent="-342900" algn="l">
              <a:buFont typeface="Arial" panose="020B0604020202020204" pitchFamily="34" charset="0"/>
              <a:buChar char="•"/>
            </a:pPr>
            <a:r>
              <a:rPr lang="en-US" dirty="0">
                <a:latin typeface="Proxima Nova Rg" panose="02000506030000020004" pitchFamily="50" charset="0"/>
                <a:ea typeface="Gotham Book" pitchFamily="2" charset="-128"/>
              </a:rPr>
              <a:t>Storytelling has one goal</a:t>
            </a:r>
          </a:p>
          <a:p>
            <a:pPr marL="800100" lvl="1" indent="-342900" algn="l">
              <a:buFont typeface="Arial" panose="020B0604020202020204" pitchFamily="34" charset="0"/>
              <a:buChar char="•"/>
            </a:pPr>
            <a:r>
              <a:rPr lang="en-US" sz="2400" dirty="0">
                <a:latin typeface="Proxima Nova Rg" panose="02000506030000020004" pitchFamily="50" charset="0"/>
                <a:ea typeface="Gotham Book" pitchFamily="2" charset="-128"/>
              </a:rPr>
              <a:t>To tell a story</a:t>
            </a:r>
          </a:p>
          <a:p>
            <a:pPr marL="342900" indent="-342900" algn="l">
              <a:buFont typeface="Arial" panose="020B0604020202020204" pitchFamily="34" charset="0"/>
              <a:buChar char="•"/>
            </a:pPr>
            <a:r>
              <a:rPr lang="en-US" dirty="0">
                <a:latin typeface="Proxima Nova Rg" panose="02000506030000020004" pitchFamily="50" charset="0"/>
                <a:ea typeface="Gotham Book" pitchFamily="2" charset="-128"/>
              </a:rPr>
              <a:t>When writing, consider who is reading</a:t>
            </a:r>
          </a:p>
          <a:p>
            <a:pPr marL="800100" lvl="1" indent="-342900" algn="l">
              <a:buFont typeface="Arial" panose="020B0604020202020204" pitchFamily="34" charset="0"/>
              <a:buChar char="•"/>
            </a:pPr>
            <a:r>
              <a:rPr lang="en-US" sz="2400" dirty="0">
                <a:latin typeface="Proxima Nova Rg" panose="02000506030000020004" pitchFamily="50" charset="0"/>
                <a:ea typeface="Gotham Book" pitchFamily="2" charset="-128"/>
              </a:rPr>
              <a:t>What compels your reader?</a:t>
            </a:r>
          </a:p>
          <a:p>
            <a:pPr marL="1257300" lvl="2" indent="-342900" algn="l">
              <a:buFont typeface="Arial" panose="020B0604020202020204" pitchFamily="34" charset="0"/>
              <a:buChar char="•"/>
            </a:pPr>
            <a:r>
              <a:rPr lang="en-US" sz="2400" dirty="0">
                <a:latin typeface="Proxima Nova Rg" panose="02000506030000020004" pitchFamily="50" charset="0"/>
                <a:ea typeface="Gotham Book" pitchFamily="2" charset="-128"/>
              </a:rPr>
              <a:t>The reader wants to see</a:t>
            </a:r>
          </a:p>
          <a:p>
            <a:pPr marL="1257300" lvl="2" indent="-342900" algn="l">
              <a:buFont typeface="Arial" panose="020B0604020202020204" pitchFamily="34" charset="0"/>
              <a:buChar char="•"/>
            </a:pPr>
            <a:r>
              <a:rPr lang="en-US" sz="2400" dirty="0">
                <a:latin typeface="Proxima Nova Rg" panose="02000506030000020004" pitchFamily="50" charset="0"/>
                <a:ea typeface="Gotham Book" pitchFamily="2" charset="-128"/>
              </a:rPr>
              <a:t>The reader wants to learn what’s possible </a:t>
            </a:r>
          </a:p>
          <a:p>
            <a:pPr marL="1257300" lvl="2" indent="-342900" algn="l">
              <a:buFont typeface="Arial" panose="020B0604020202020204" pitchFamily="34" charset="0"/>
              <a:buChar char="•"/>
            </a:pPr>
            <a:r>
              <a:rPr lang="en-US" sz="2400" dirty="0">
                <a:latin typeface="Proxima Nova Rg" panose="02000506030000020004" pitchFamily="50" charset="0"/>
                <a:ea typeface="Gotham Book" pitchFamily="2" charset="-128"/>
              </a:rPr>
              <a:t>The reader wants to try it later… and do it better</a:t>
            </a:r>
            <a:endParaRPr lang="en-US" sz="2200" dirty="0">
              <a:latin typeface="Proxima Nova Rg" panose="02000506030000020004" pitchFamily="50" charset="0"/>
              <a:ea typeface="Gotham Book" pitchFamily="2" charset="-128"/>
            </a:endParaRPr>
          </a:p>
        </p:txBody>
      </p:sp>
    </p:spTree>
    <p:extLst>
      <p:ext uri="{BB962C8B-B14F-4D97-AF65-F5344CB8AC3E}">
        <p14:creationId xmlns:p14="http://schemas.microsoft.com/office/powerpoint/2010/main" val="3829112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9DC25-0BA2-4267-8BF2-B94F6BE5816C}"/>
              </a:ext>
            </a:extLst>
          </p:cNvPr>
          <p:cNvSpPr>
            <a:spLocks noGrp="1"/>
          </p:cNvSpPr>
          <p:nvPr>
            <p:ph type="ctrTitle"/>
          </p:nvPr>
        </p:nvSpPr>
        <p:spPr>
          <a:xfrm>
            <a:off x="564107" y="809107"/>
            <a:ext cx="11063786" cy="965147"/>
          </a:xfrm>
        </p:spPr>
        <p:txBody>
          <a:bodyPr>
            <a:normAutofit/>
          </a:bodyPr>
          <a:lstStyle/>
          <a:p>
            <a:r>
              <a:rPr lang="en-US" sz="5400" dirty="0">
                <a:latin typeface="Gotham Medium" pitchFamily="2" charset="-128"/>
                <a:ea typeface="Gotham Medium" pitchFamily="2" charset="-128"/>
              </a:rPr>
              <a:t>HOW MUCH IS TOO MUCH? </a:t>
            </a:r>
          </a:p>
        </p:txBody>
      </p:sp>
      <p:sp>
        <p:nvSpPr>
          <p:cNvPr id="3" name="Subtitle 2">
            <a:extLst>
              <a:ext uri="{FF2B5EF4-FFF2-40B4-BE49-F238E27FC236}">
                <a16:creationId xmlns:a16="http://schemas.microsoft.com/office/drawing/2014/main" id="{5CCE3B30-923C-4344-A43D-814F7C6CF015}"/>
              </a:ext>
            </a:extLst>
          </p:cNvPr>
          <p:cNvSpPr>
            <a:spLocks noGrp="1"/>
          </p:cNvSpPr>
          <p:nvPr>
            <p:ph type="subTitle" idx="1"/>
          </p:nvPr>
        </p:nvSpPr>
        <p:spPr>
          <a:xfrm>
            <a:off x="1019033" y="1923350"/>
            <a:ext cx="10153933" cy="3917892"/>
          </a:xfrm>
        </p:spPr>
        <p:txBody>
          <a:bodyPr anchor="ctr">
            <a:normAutofit/>
          </a:bodyPr>
          <a:lstStyle/>
          <a:p>
            <a:pPr marL="342900" indent="-342900" algn="l">
              <a:buFont typeface="Arial" panose="020B0604020202020204" pitchFamily="34" charset="0"/>
              <a:buChar char="•"/>
            </a:pPr>
            <a:r>
              <a:rPr lang="en-US" dirty="0">
                <a:latin typeface="Proxima Nova Rg" panose="02000506030000020004" pitchFamily="50" charset="0"/>
                <a:ea typeface="Gotham Book" pitchFamily="2" charset="-128"/>
              </a:rPr>
              <a:t>One sentence depicts events </a:t>
            </a:r>
          </a:p>
          <a:p>
            <a:pPr marL="800100" lvl="1" indent="-342900" algn="l">
              <a:buFont typeface="Arial" panose="020B0604020202020204" pitchFamily="34" charset="0"/>
              <a:buChar char="•"/>
            </a:pPr>
            <a:r>
              <a:rPr lang="en-US" sz="2400" dirty="0">
                <a:latin typeface="Proxima Nova Rg" panose="02000506030000020004" pitchFamily="50" charset="0"/>
                <a:ea typeface="Gotham Book" pitchFamily="2" charset="-128"/>
              </a:rPr>
              <a:t>A bowling ball landed on the bridge to test its strength. </a:t>
            </a:r>
          </a:p>
          <a:p>
            <a:pPr marL="342900" indent="-342900" algn="l">
              <a:buFont typeface="Arial" panose="020B0604020202020204" pitchFamily="34" charset="0"/>
              <a:buChar char="•"/>
            </a:pPr>
            <a:r>
              <a:rPr lang="en-US" dirty="0">
                <a:latin typeface="Proxima Nova Rg" panose="02000506030000020004" pitchFamily="50" charset="0"/>
                <a:ea typeface="Gotham Book" pitchFamily="2" charset="-128"/>
              </a:rPr>
              <a:t>Another sentence hovers above events</a:t>
            </a:r>
          </a:p>
          <a:p>
            <a:pPr marL="800100" lvl="1" indent="-342900" algn="l">
              <a:buFont typeface="Arial" panose="020B0604020202020204" pitchFamily="34" charset="0"/>
              <a:buChar char="•"/>
            </a:pPr>
            <a:r>
              <a:rPr lang="en-US" sz="2400" dirty="0">
                <a:latin typeface="Proxima Nova Rg" panose="02000506030000020004" pitchFamily="50" charset="0"/>
                <a:ea typeface="Gotham Book" pitchFamily="2" charset="-128"/>
              </a:rPr>
              <a:t>Placing the bowling ball, a round object with finger holes, was important because it showed what would happen when an object such as a ball was placed on an object that spans a distance such as a bridge: in this case the bowling ball was able to rest on the bridge and so the experiment was a success. </a:t>
            </a:r>
          </a:p>
        </p:txBody>
      </p:sp>
      <p:sp>
        <p:nvSpPr>
          <p:cNvPr id="7" name="Rectangle 6">
            <a:extLst>
              <a:ext uri="{FF2B5EF4-FFF2-40B4-BE49-F238E27FC236}">
                <a16:creationId xmlns:a16="http://schemas.microsoft.com/office/drawing/2014/main" id="{8DB4B0CD-6B70-40D3-BDBA-4CF952B65F63}"/>
              </a:ext>
            </a:extLst>
          </p:cNvPr>
          <p:cNvSpPr/>
          <p:nvPr/>
        </p:nvSpPr>
        <p:spPr>
          <a:xfrm>
            <a:off x="0" y="0"/>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5002BACC-BF1A-459A-92B0-AA9D96F3297F}"/>
              </a:ext>
            </a:extLst>
          </p:cNvPr>
          <p:cNvSpPr/>
          <p:nvPr/>
        </p:nvSpPr>
        <p:spPr>
          <a:xfrm>
            <a:off x="0" y="6309681"/>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7EA0E7BD-4507-4854-831B-737067B983FB}"/>
              </a:ext>
            </a:extLst>
          </p:cNvPr>
          <p:cNvPicPr>
            <a:picLocks noChangeAspect="1"/>
          </p:cNvPicPr>
          <p:nvPr/>
        </p:nvPicPr>
        <p:blipFill>
          <a:blip r:embed="rId2"/>
          <a:stretch>
            <a:fillRect/>
          </a:stretch>
        </p:blipFill>
        <p:spPr>
          <a:xfrm>
            <a:off x="83237" y="6393031"/>
            <a:ext cx="2586446" cy="402883"/>
          </a:xfrm>
          <a:prstGeom prst="rect">
            <a:avLst/>
          </a:prstGeom>
        </p:spPr>
      </p:pic>
      <p:pic>
        <p:nvPicPr>
          <p:cNvPr id="12" name="Picture 11">
            <a:extLst>
              <a:ext uri="{FF2B5EF4-FFF2-40B4-BE49-F238E27FC236}">
                <a16:creationId xmlns:a16="http://schemas.microsoft.com/office/drawing/2014/main" id="{98E421AB-93EF-48BB-9DA5-DBBCCA320CFF}"/>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681648" y="6286130"/>
            <a:ext cx="1519822" cy="585518"/>
          </a:xfrm>
          <a:prstGeom prst="rect">
            <a:avLst/>
          </a:prstGeom>
        </p:spPr>
      </p:pic>
      <p:sp>
        <p:nvSpPr>
          <p:cNvPr id="13" name="TextBox 12">
            <a:extLst>
              <a:ext uri="{FF2B5EF4-FFF2-40B4-BE49-F238E27FC236}">
                <a16:creationId xmlns:a16="http://schemas.microsoft.com/office/drawing/2014/main" id="{D6595A49-CD63-4CB4-8F01-FA8768E96924}"/>
              </a:ext>
            </a:extLst>
          </p:cNvPr>
          <p:cNvSpPr txBox="1"/>
          <p:nvPr/>
        </p:nvSpPr>
        <p:spPr>
          <a:xfrm>
            <a:off x="10990890" y="5841242"/>
            <a:ext cx="901337" cy="338554"/>
          </a:xfrm>
          <a:prstGeom prst="rect">
            <a:avLst/>
          </a:prstGeom>
          <a:noFill/>
        </p:spPr>
        <p:txBody>
          <a:bodyPr wrap="square" rtlCol="0">
            <a:spAutoFit/>
          </a:bodyPr>
          <a:lstStyle/>
          <a:p>
            <a:pPr algn="r"/>
            <a:r>
              <a:rPr lang="en-US" sz="1600" dirty="0">
                <a:latin typeface="Proxima Nova Lt" panose="02000506030000020004" pitchFamily="50" charset="0"/>
              </a:rPr>
              <a:t>2</a:t>
            </a:r>
          </a:p>
        </p:txBody>
      </p:sp>
    </p:spTree>
    <p:extLst>
      <p:ext uri="{BB962C8B-B14F-4D97-AF65-F5344CB8AC3E}">
        <p14:creationId xmlns:p14="http://schemas.microsoft.com/office/powerpoint/2010/main" val="39412174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9DC25-0BA2-4267-8BF2-B94F6BE5816C}"/>
              </a:ext>
            </a:extLst>
          </p:cNvPr>
          <p:cNvSpPr>
            <a:spLocks noGrp="1"/>
          </p:cNvSpPr>
          <p:nvPr>
            <p:ph type="ctrTitle"/>
          </p:nvPr>
        </p:nvSpPr>
        <p:spPr>
          <a:xfrm>
            <a:off x="564107" y="881153"/>
            <a:ext cx="11063786" cy="1385453"/>
          </a:xfrm>
        </p:spPr>
        <p:txBody>
          <a:bodyPr anchor="t">
            <a:noAutofit/>
          </a:bodyPr>
          <a:lstStyle/>
          <a:p>
            <a:pPr>
              <a:lnSpc>
                <a:spcPct val="80000"/>
              </a:lnSpc>
            </a:pPr>
            <a:r>
              <a:rPr lang="en-US" sz="5400" dirty="0">
                <a:latin typeface="Gotham Medium" panose="02000603030000020004" pitchFamily="2" charset="0"/>
              </a:rPr>
              <a:t>WHAT PERSPECTIVE</a:t>
            </a:r>
            <a:br>
              <a:rPr lang="en-US" sz="5400" dirty="0">
                <a:latin typeface="Gotham Medium" panose="02000603030000020004" pitchFamily="2" charset="0"/>
              </a:rPr>
            </a:br>
            <a:r>
              <a:rPr lang="en-US" sz="5400" dirty="0">
                <a:latin typeface="Gotham Medium" panose="02000603030000020004" pitchFamily="2" charset="0"/>
              </a:rPr>
              <a:t>DO YOU NEED?</a:t>
            </a:r>
          </a:p>
        </p:txBody>
      </p:sp>
      <p:sp>
        <p:nvSpPr>
          <p:cNvPr id="3" name="Subtitle 2">
            <a:extLst>
              <a:ext uri="{FF2B5EF4-FFF2-40B4-BE49-F238E27FC236}">
                <a16:creationId xmlns:a16="http://schemas.microsoft.com/office/drawing/2014/main" id="{5CCE3B30-923C-4344-A43D-814F7C6CF015}"/>
              </a:ext>
            </a:extLst>
          </p:cNvPr>
          <p:cNvSpPr>
            <a:spLocks noGrp="1"/>
          </p:cNvSpPr>
          <p:nvPr>
            <p:ph type="subTitle" idx="1"/>
          </p:nvPr>
        </p:nvSpPr>
        <p:spPr>
          <a:xfrm>
            <a:off x="805218" y="2058955"/>
            <a:ext cx="10581564" cy="3917892"/>
          </a:xfrm>
        </p:spPr>
        <p:txBody>
          <a:bodyPr anchor="ctr"/>
          <a:lstStyle/>
          <a:p>
            <a:pPr marL="342900" indent="-342900" algn="l">
              <a:buFont typeface="Arial" panose="020B0604020202020204" pitchFamily="34" charset="0"/>
              <a:buChar char="•"/>
            </a:pPr>
            <a:r>
              <a:rPr lang="en-US" dirty="0">
                <a:latin typeface="Proxima Nova Rg" panose="02000506030000020004" pitchFamily="50" charset="0"/>
                <a:ea typeface="Gotham Book" pitchFamily="2" charset="-128"/>
              </a:rPr>
              <a:t>One paragraph turns into a mirror </a:t>
            </a:r>
          </a:p>
          <a:p>
            <a:pPr marL="800100" lvl="1" indent="-342900" algn="l">
              <a:buFont typeface="Arial" panose="020B0604020202020204" pitchFamily="34" charset="0"/>
              <a:buChar char="•"/>
            </a:pPr>
            <a:r>
              <a:rPr lang="en-US" sz="2400" dirty="0">
                <a:latin typeface="Proxima Nova Rg" panose="02000506030000020004" pitchFamily="50" charset="0"/>
                <a:ea typeface="Gotham Book" pitchFamily="2" charset="-128"/>
              </a:rPr>
              <a:t>Running the robot was difficult because of the lack of time. Attempts were made to solve the issue, but solving the issue proved impossible. </a:t>
            </a:r>
            <a:endParaRPr lang="en-US" dirty="0">
              <a:latin typeface="Proxima Nova Rg" panose="02000506030000020004" pitchFamily="50" charset="0"/>
              <a:ea typeface="Gotham Book" pitchFamily="2" charset="-128"/>
            </a:endParaRPr>
          </a:p>
          <a:p>
            <a:pPr marL="342900" indent="-342900" algn="l">
              <a:buFont typeface="Arial" panose="020B0604020202020204" pitchFamily="34" charset="0"/>
              <a:buChar char="•"/>
            </a:pPr>
            <a:r>
              <a:rPr lang="en-US" dirty="0">
                <a:latin typeface="Proxima Nova Rg" panose="02000506030000020004" pitchFamily="50" charset="0"/>
                <a:ea typeface="Gotham Book" pitchFamily="2" charset="-128"/>
              </a:rPr>
              <a:t> Another paragraph guides future experimenters toward an outcome </a:t>
            </a:r>
          </a:p>
          <a:p>
            <a:pPr marL="800100" lvl="1" indent="-342900" algn="l">
              <a:buFont typeface="Arial" panose="020B0604020202020204" pitchFamily="34" charset="0"/>
              <a:buChar char="•"/>
            </a:pPr>
            <a:r>
              <a:rPr lang="en-US" sz="2400" dirty="0">
                <a:latin typeface="Proxima Nova Rg" panose="02000506030000020004" pitchFamily="50" charset="0"/>
                <a:ea typeface="Gotham Book" pitchFamily="2" charset="-128"/>
              </a:rPr>
              <a:t>Four runs of the robot produced four results in which the robot failed to move. Attempts were made to lock in the transistor, then to rewrite software instructions, and last to unplug the robot and then reset the electrical connection. On the last attempt, the robot moved backward.</a:t>
            </a:r>
          </a:p>
        </p:txBody>
      </p:sp>
      <p:sp>
        <p:nvSpPr>
          <p:cNvPr id="7" name="Rectangle 6">
            <a:extLst>
              <a:ext uri="{FF2B5EF4-FFF2-40B4-BE49-F238E27FC236}">
                <a16:creationId xmlns:a16="http://schemas.microsoft.com/office/drawing/2014/main" id="{8DB4B0CD-6B70-40D3-BDBA-4CF952B65F63}"/>
              </a:ext>
            </a:extLst>
          </p:cNvPr>
          <p:cNvSpPr/>
          <p:nvPr/>
        </p:nvSpPr>
        <p:spPr>
          <a:xfrm>
            <a:off x="0" y="0"/>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002BACC-BF1A-459A-92B0-AA9D96F3297F}"/>
              </a:ext>
            </a:extLst>
          </p:cNvPr>
          <p:cNvSpPr/>
          <p:nvPr/>
        </p:nvSpPr>
        <p:spPr>
          <a:xfrm>
            <a:off x="0" y="6309681"/>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7EA0E7BD-4507-4854-831B-737067B983FB}"/>
              </a:ext>
            </a:extLst>
          </p:cNvPr>
          <p:cNvPicPr>
            <a:picLocks noChangeAspect="1"/>
          </p:cNvPicPr>
          <p:nvPr/>
        </p:nvPicPr>
        <p:blipFill>
          <a:blip r:embed="rId2"/>
          <a:stretch>
            <a:fillRect/>
          </a:stretch>
        </p:blipFill>
        <p:spPr>
          <a:xfrm>
            <a:off x="83237" y="6393031"/>
            <a:ext cx="2586446" cy="402883"/>
          </a:xfrm>
          <a:prstGeom prst="rect">
            <a:avLst/>
          </a:prstGeom>
        </p:spPr>
      </p:pic>
      <p:pic>
        <p:nvPicPr>
          <p:cNvPr id="12" name="Picture 11">
            <a:extLst>
              <a:ext uri="{FF2B5EF4-FFF2-40B4-BE49-F238E27FC236}">
                <a16:creationId xmlns:a16="http://schemas.microsoft.com/office/drawing/2014/main" id="{98E421AB-93EF-48BB-9DA5-DBBCCA320C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81648" y="6286130"/>
            <a:ext cx="1519822" cy="585518"/>
          </a:xfrm>
          <a:prstGeom prst="rect">
            <a:avLst/>
          </a:prstGeom>
        </p:spPr>
      </p:pic>
      <p:sp>
        <p:nvSpPr>
          <p:cNvPr id="13" name="TextBox 12">
            <a:extLst>
              <a:ext uri="{FF2B5EF4-FFF2-40B4-BE49-F238E27FC236}">
                <a16:creationId xmlns:a16="http://schemas.microsoft.com/office/drawing/2014/main" id="{D6595A49-CD63-4CB4-8F01-FA8768E96924}"/>
              </a:ext>
            </a:extLst>
          </p:cNvPr>
          <p:cNvSpPr txBox="1"/>
          <p:nvPr/>
        </p:nvSpPr>
        <p:spPr>
          <a:xfrm>
            <a:off x="10990890" y="5841242"/>
            <a:ext cx="901337" cy="338554"/>
          </a:xfrm>
          <a:prstGeom prst="rect">
            <a:avLst/>
          </a:prstGeom>
          <a:noFill/>
        </p:spPr>
        <p:txBody>
          <a:bodyPr wrap="square" rtlCol="0">
            <a:spAutoFit/>
          </a:bodyPr>
          <a:lstStyle/>
          <a:p>
            <a:pPr algn="r"/>
            <a:r>
              <a:rPr lang="en-US" sz="1600" dirty="0">
                <a:latin typeface="Proxima Nova Lt" panose="02000506030000020004" pitchFamily="50" charset="0"/>
              </a:rPr>
              <a:t>3</a:t>
            </a:r>
          </a:p>
        </p:txBody>
      </p:sp>
    </p:spTree>
    <p:extLst>
      <p:ext uri="{BB962C8B-B14F-4D97-AF65-F5344CB8AC3E}">
        <p14:creationId xmlns:p14="http://schemas.microsoft.com/office/powerpoint/2010/main" val="30409162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9DC25-0BA2-4267-8BF2-B94F6BE5816C}"/>
              </a:ext>
            </a:extLst>
          </p:cNvPr>
          <p:cNvSpPr>
            <a:spLocks noGrp="1"/>
          </p:cNvSpPr>
          <p:nvPr>
            <p:ph type="ctrTitle"/>
          </p:nvPr>
        </p:nvSpPr>
        <p:spPr>
          <a:xfrm>
            <a:off x="564107" y="809107"/>
            <a:ext cx="11063786" cy="965147"/>
          </a:xfrm>
        </p:spPr>
        <p:txBody>
          <a:bodyPr>
            <a:normAutofit/>
          </a:bodyPr>
          <a:lstStyle/>
          <a:p>
            <a:r>
              <a:rPr lang="en-US" sz="5400" dirty="0">
                <a:latin typeface="Gotham Medium" pitchFamily="2" charset="-128"/>
                <a:ea typeface="Gotham Medium" pitchFamily="2" charset="-128"/>
              </a:rPr>
              <a:t>ACRONYMS</a:t>
            </a:r>
          </a:p>
        </p:txBody>
      </p:sp>
      <p:sp>
        <p:nvSpPr>
          <p:cNvPr id="3" name="Subtitle 2">
            <a:extLst>
              <a:ext uri="{FF2B5EF4-FFF2-40B4-BE49-F238E27FC236}">
                <a16:creationId xmlns:a16="http://schemas.microsoft.com/office/drawing/2014/main" id="{5CCE3B30-923C-4344-A43D-814F7C6CF015}"/>
              </a:ext>
            </a:extLst>
          </p:cNvPr>
          <p:cNvSpPr>
            <a:spLocks noGrp="1"/>
          </p:cNvSpPr>
          <p:nvPr>
            <p:ph type="subTitle" idx="1"/>
          </p:nvPr>
        </p:nvSpPr>
        <p:spPr>
          <a:xfrm>
            <a:off x="1019033" y="1923350"/>
            <a:ext cx="10153933" cy="3917892"/>
          </a:xfrm>
        </p:spPr>
        <p:txBody>
          <a:bodyPr anchor="ctr">
            <a:normAutofit/>
          </a:bodyPr>
          <a:lstStyle/>
          <a:p>
            <a:pPr marL="342900" indent="-342900" algn="l">
              <a:buFont typeface="Arial" panose="020B0604020202020204" pitchFamily="34" charset="0"/>
              <a:buChar char="•"/>
            </a:pPr>
            <a:r>
              <a:rPr lang="en-US" dirty="0">
                <a:latin typeface="Proxima Nova Rg" panose="02000506030000020004" pitchFamily="50" charset="0"/>
                <a:ea typeface="Gotham Book" pitchFamily="2" charset="-128"/>
              </a:rPr>
              <a:t>No acronyms in the Abstract</a:t>
            </a:r>
          </a:p>
          <a:p>
            <a:pPr marL="342900" indent="-342900" algn="l">
              <a:buFont typeface="Arial" panose="020B0604020202020204" pitchFamily="34" charset="0"/>
              <a:buChar char="•"/>
            </a:pPr>
            <a:r>
              <a:rPr lang="en-US" dirty="0">
                <a:latin typeface="Proxima Nova Rg" panose="02000506030000020004" pitchFamily="50" charset="0"/>
                <a:ea typeface="Gotham Book" pitchFamily="2" charset="-128"/>
              </a:rPr>
              <a:t>Spell out words on first reference and introduce the acronym in parentheses</a:t>
            </a:r>
          </a:p>
          <a:p>
            <a:pPr marL="800100" lvl="1" indent="-342900" algn="l">
              <a:buFont typeface="Arial" panose="020B0604020202020204" pitchFamily="34" charset="0"/>
              <a:buChar char="•"/>
            </a:pPr>
            <a:r>
              <a:rPr lang="en-US" sz="2400" dirty="0">
                <a:latin typeface="Proxima Nova Rg" panose="02000506030000020004" pitchFamily="50" charset="0"/>
                <a:ea typeface="Gotham Book" pitchFamily="2" charset="-128"/>
              </a:rPr>
              <a:t>e.g. Virtual Instrument (VI)</a:t>
            </a:r>
          </a:p>
          <a:p>
            <a:pPr marL="342900" indent="-342900" algn="l">
              <a:buFont typeface="Arial" panose="020B0604020202020204" pitchFamily="34" charset="0"/>
              <a:buChar char="•"/>
            </a:pPr>
            <a:r>
              <a:rPr lang="en-US" dirty="0">
                <a:latin typeface="Proxima Nova Rg" panose="02000506030000020004" pitchFamily="50" charset="0"/>
                <a:ea typeface="Gotham Book" pitchFamily="2" charset="-128"/>
              </a:rPr>
              <a:t>Once an acronym is introduced, do not spell it out again</a:t>
            </a:r>
          </a:p>
          <a:p>
            <a:pPr marL="342900" indent="-342900" algn="l">
              <a:buFont typeface="Arial" panose="020B0604020202020204" pitchFamily="34" charset="0"/>
              <a:buChar char="•"/>
            </a:pPr>
            <a:r>
              <a:rPr lang="en-US" dirty="0">
                <a:latin typeface="Proxima Nova Rg" panose="02000506030000020004" pitchFamily="50" charset="0"/>
                <a:ea typeface="Gotham Book" pitchFamily="2" charset="-128"/>
              </a:rPr>
              <a:t>There are cases where you do not need to spell out the acronym</a:t>
            </a:r>
          </a:p>
          <a:p>
            <a:pPr marL="800100" lvl="1" indent="-342900" algn="l">
              <a:buFont typeface="Arial" panose="020B0604020202020204" pitchFamily="34" charset="0"/>
              <a:buChar char="•"/>
            </a:pPr>
            <a:r>
              <a:rPr lang="en-US" sz="2400" dirty="0">
                <a:latin typeface="Proxima Nova Rg" panose="02000506030000020004" pitchFamily="50" charset="0"/>
                <a:ea typeface="Gotham Book" pitchFamily="2" charset="-128"/>
              </a:rPr>
              <a:t>e.g. LED, radar, sonar, scuba</a:t>
            </a:r>
          </a:p>
        </p:txBody>
      </p:sp>
      <p:sp>
        <p:nvSpPr>
          <p:cNvPr id="7" name="Rectangle 6">
            <a:extLst>
              <a:ext uri="{FF2B5EF4-FFF2-40B4-BE49-F238E27FC236}">
                <a16:creationId xmlns:a16="http://schemas.microsoft.com/office/drawing/2014/main" id="{8DB4B0CD-6B70-40D3-BDBA-4CF952B65F63}"/>
              </a:ext>
            </a:extLst>
          </p:cNvPr>
          <p:cNvSpPr/>
          <p:nvPr/>
        </p:nvSpPr>
        <p:spPr>
          <a:xfrm>
            <a:off x="0" y="0"/>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002BACC-BF1A-459A-92B0-AA9D96F3297F}"/>
              </a:ext>
            </a:extLst>
          </p:cNvPr>
          <p:cNvSpPr/>
          <p:nvPr/>
        </p:nvSpPr>
        <p:spPr>
          <a:xfrm>
            <a:off x="0" y="6309681"/>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7EA0E7BD-4507-4854-831B-737067B983FB}"/>
              </a:ext>
            </a:extLst>
          </p:cNvPr>
          <p:cNvPicPr>
            <a:picLocks noChangeAspect="1"/>
          </p:cNvPicPr>
          <p:nvPr/>
        </p:nvPicPr>
        <p:blipFill>
          <a:blip r:embed="rId2"/>
          <a:stretch>
            <a:fillRect/>
          </a:stretch>
        </p:blipFill>
        <p:spPr>
          <a:xfrm>
            <a:off x="83237" y="6393031"/>
            <a:ext cx="2586446" cy="402883"/>
          </a:xfrm>
          <a:prstGeom prst="rect">
            <a:avLst/>
          </a:prstGeom>
        </p:spPr>
      </p:pic>
      <p:pic>
        <p:nvPicPr>
          <p:cNvPr id="12" name="Picture 11">
            <a:extLst>
              <a:ext uri="{FF2B5EF4-FFF2-40B4-BE49-F238E27FC236}">
                <a16:creationId xmlns:a16="http://schemas.microsoft.com/office/drawing/2014/main" id="{98E421AB-93EF-48BB-9DA5-DBBCCA320CFF}"/>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681648" y="6286130"/>
            <a:ext cx="1519822" cy="585518"/>
          </a:xfrm>
          <a:prstGeom prst="rect">
            <a:avLst/>
          </a:prstGeom>
        </p:spPr>
      </p:pic>
      <p:sp>
        <p:nvSpPr>
          <p:cNvPr id="11" name="TextBox 10">
            <a:extLst>
              <a:ext uri="{FF2B5EF4-FFF2-40B4-BE49-F238E27FC236}">
                <a16:creationId xmlns:a16="http://schemas.microsoft.com/office/drawing/2014/main" id="{D6595A49-CD63-4CB4-8F01-FA8768E96924}"/>
              </a:ext>
            </a:extLst>
          </p:cNvPr>
          <p:cNvSpPr txBox="1"/>
          <p:nvPr/>
        </p:nvSpPr>
        <p:spPr>
          <a:xfrm>
            <a:off x="10990890" y="5841242"/>
            <a:ext cx="901337" cy="338554"/>
          </a:xfrm>
          <a:prstGeom prst="rect">
            <a:avLst/>
          </a:prstGeom>
          <a:noFill/>
        </p:spPr>
        <p:txBody>
          <a:bodyPr wrap="square" rtlCol="0">
            <a:spAutoFit/>
          </a:bodyPr>
          <a:lstStyle/>
          <a:p>
            <a:pPr algn="r"/>
            <a:r>
              <a:rPr lang="en-US" sz="1600" dirty="0">
                <a:latin typeface="Proxima Nova Lt" panose="02000506030000020004" pitchFamily="50" charset="0"/>
              </a:rPr>
              <a:t>4</a:t>
            </a:r>
          </a:p>
        </p:txBody>
      </p:sp>
    </p:spTree>
    <p:extLst>
      <p:ext uri="{BB962C8B-B14F-4D97-AF65-F5344CB8AC3E}">
        <p14:creationId xmlns:p14="http://schemas.microsoft.com/office/powerpoint/2010/main" val="11989785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9DC25-0BA2-4267-8BF2-B94F6BE5816C}"/>
              </a:ext>
            </a:extLst>
          </p:cNvPr>
          <p:cNvSpPr>
            <a:spLocks noGrp="1"/>
          </p:cNvSpPr>
          <p:nvPr>
            <p:ph type="ctrTitle"/>
          </p:nvPr>
        </p:nvSpPr>
        <p:spPr>
          <a:xfrm>
            <a:off x="564107" y="809107"/>
            <a:ext cx="11063786" cy="965147"/>
          </a:xfrm>
        </p:spPr>
        <p:txBody>
          <a:bodyPr>
            <a:normAutofit/>
          </a:bodyPr>
          <a:lstStyle/>
          <a:p>
            <a:r>
              <a:rPr lang="en-US" sz="5400" dirty="0">
                <a:latin typeface="Gotham Medium" pitchFamily="2" charset="-128"/>
                <a:ea typeface="Gotham Medium" pitchFamily="2" charset="-128"/>
              </a:rPr>
              <a:t>CAPITALS</a:t>
            </a:r>
          </a:p>
        </p:txBody>
      </p:sp>
      <p:sp>
        <p:nvSpPr>
          <p:cNvPr id="3" name="Subtitle 2">
            <a:extLst>
              <a:ext uri="{FF2B5EF4-FFF2-40B4-BE49-F238E27FC236}">
                <a16:creationId xmlns:a16="http://schemas.microsoft.com/office/drawing/2014/main" id="{5CCE3B30-923C-4344-A43D-814F7C6CF015}"/>
              </a:ext>
            </a:extLst>
          </p:cNvPr>
          <p:cNvSpPr>
            <a:spLocks noGrp="1"/>
          </p:cNvSpPr>
          <p:nvPr>
            <p:ph type="subTitle" idx="1"/>
          </p:nvPr>
        </p:nvSpPr>
        <p:spPr>
          <a:xfrm>
            <a:off x="1009988" y="1923350"/>
            <a:ext cx="10172023" cy="3917892"/>
          </a:xfrm>
        </p:spPr>
        <p:txBody>
          <a:bodyPr anchor="ctr">
            <a:normAutofit/>
          </a:bodyPr>
          <a:lstStyle/>
          <a:p>
            <a:pPr marL="342900" indent="-342900" algn="l">
              <a:buFont typeface="Arial" panose="020B0604020202020204" pitchFamily="34" charset="0"/>
              <a:buChar char="•"/>
            </a:pPr>
            <a:r>
              <a:rPr lang="en-US" dirty="0">
                <a:latin typeface="Proxima Nova Rg" panose="02000506030000020004" pitchFamily="50" charset="0"/>
                <a:ea typeface="Gotham Book" pitchFamily="2" charset="-128"/>
              </a:rPr>
              <a:t>Proper nouns</a:t>
            </a:r>
          </a:p>
          <a:p>
            <a:pPr marL="800100" lvl="1" indent="-342900" algn="l">
              <a:buFont typeface="Arial" panose="020B0604020202020204" pitchFamily="34" charset="0"/>
              <a:buChar char="•"/>
            </a:pPr>
            <a:r>
              <a:rPr lang="en-US" sz="2400" dirty="0">
                <a:latin typeface="Proxima Nova Rg" panose="02000506030000020004" pitchFamily="50" charset="0"/>
                <a:ea typeface="Gotham Book" pitchFamily="2" charset="-128"/>
              </a:rPr>
              <a:t>e.g. names, places, organizations</a:t>
            </a:r>
          </a:p>
          <a:p>
            <a:pPr marL="342900" indent="-342900" algn="l">
              <a:buFont typeface="Arial" panose="020B0604020202020204" pitchFamily="34" charset="0"/>
              <a:buChar char="•"/>
            </a:pPr>
            <a:r>
              <a:rPr lang="en-US" dirty="0">
                <a:latin typeface="Proxima Nova Rg" panose="02000506030000020004" pitchFamily="50" charset="0"/>
                <a:ea typeface="Gotham Book" pitchFamily="2" charset="-128"/>
              </a:rPr>
              <a:t>First word of a sentence or first word on a line in a slide </a:t>
            </a:r>
          </a:p>
          <a:p>
            <a:pPr marL="342900" indent="-342900" algn="l">
              <a:buFont typeface="Arial" panose="020B0604020202020204" pitchFamily="34" charset="0"/>
              <a:buChar char="•"/>
            </a:pPr>
            <a:r>
              <a:rPr lang="en-US" dirty="0">
                <a:latin typeface="Proxima Nova Rg" panose="02000506030000020004" pitchFamily="50" charset="0"/>
                <a:ea typeface="Gotham Book" pitchFamily="2" charset="-128"/>
              </a:rPr>
              <a:t>Acronyms or trademarks, Boolean operators</a:t>
            </a:r>
          </a:p>
          <a:p>
            <a:pPr marL="800100" lvl="1" indent="-342900" algn="l">
              <a:buFont typeface="Arial" panose="020B0604020202020204" pitchFamily="34" charset="0"/>
              <a:buChar char="•"/>
            </a:pPr>
            <a:r>
              <a:rPr lang="en-US" sz="2400" dirty="0">
                <a:latin typeface="Proxima Nova Rg" panose="02000506030000020004" pitchFamily="50" charset="0"/>
                <a:ea typeface="Gotham Book" pitchFamily="2" charset="-128"/>
              </a:rPr>
              <a:t>e.g. LabVIEW, MATLAB, LED, AND, OR, NOT</a:t>
            </a:r>
          </a:p>
          <a:p>
            <a:pPr marL="342900" indent="-342900" algn="l">
              <a:buFont typeface="Arial" panose="020B0604020202020204" pitchFamily="34" charset="0"/>
              <a:buChar char="•"/>
            </a:pPr>
            <a:r>
              <a:rPr lang="en-US" dirty="0">
                <a:latin typeface="Proxima Nova Rg" panose="02000506030000020004" pitchFamily="50" charset="0"/>
                <a:ea typeface="Gotham Book" pitchFamily="2" charset="-128"/>
              </a:rPr>
              <a:t>“Important words” of a title (title case)</a:t>
            </a:r>
          </a:p>
          <a:p>
            <a:pPr marL="800100" lvl="1" indent="-342900" algn="l">
              <a:buFont typeface="Arial" panose="020B0604020202020204" pitchFamily="34" charset="0"/>
              <a:buChar char="•"/>
            </a:pPr>
            <a:r>
              <a:rPr lang="en-US" sz="2400" dirty="0">
                <a:latin typeface="Proxima Nova Rg" panose="02000506030000020004" pitchFamily="50" charset="0"/>
                <a:ea typeface="Gotham Book" pitchFamily="2" charset="-128"/>
              </a:rPr>
              <a:t>Capitalize a, and, the, or only at the beginning of the title</a:t>
            </a:r>
          </a:p>
        </p:txBody>
      </p:sp>
      <p:sp>
        <p:nvSpPr>
          <p:cNvPr id="7" name="Rectangle 6">
            <a:extLst>
              <a:ext uri="{FF2B5EF4-FFF2-40B4-BE49-F238E27FC236}">
                <a16:creationId xmlns:a16="http://schemas.microsoft.com/office/drawing/2014/main" id="{8DB4B0CD-6B70-40D3-BDBA-4CF952B65F63}"/>
              </a:ext>
            </a:extLst>
          </p:cNvPr>
          <p:cNvSpPr/>
          <p:nvPr/>
        </p:nvSpPr>
        <p:spPr>
          <a:xfrm>
            <a:off x="0" y="0"/>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002BACC-BF1A-459A-92B0-AA9D96F3297F}"/>
              </a:ext>
            </a:extLst>
          </p:cNvPr>
          <p:cNvSpPr/>
          <p:nvPr/>
        </p:nvSpPr>
        <p:spPr>
          <a:xfrm>
            <a:off x="0" y="6309681"/>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7EA0E7BD-4507-4854-831B-737067B983FB}"/>
              </a:ext>
            </a:extLst>
          </p:cNvPr>
          <p:cNvPicPr>
            <a:picLocks noChangeAspect="1"/>
          </p:cNvPicPr>
          <p:nvPr/>
        </p:nvPicPr>
        <p:blipFill>
          <a:blip r:embed="rId2"/>
          <a:stretch>
            <a:fillRect/>
          </a:stretch>
        </p:blipFill>
        <p:spPr>
          <a:xfrm>
            <a:off x="83237" y="6393031"/>
            <a:ext cx="2586446" cy="402883"/>
          </a:xfrm>
          <a:prstGeom prst="rect">
            <a:avLst/>
          </a:prstGeom>
        </p:spPr>
      </p:pic>
      <p:pic>
        <p:nvPicPr>
          <p:cNvPr id="12" name="Picture 11">
            <a:extLst>
              <a:ext uri="{FF2B5EF4-FFF2-40B4-BE49-F238E27FC236}">
                <a16:creationId xmlns:a16="http://schemas.microsoft.com/office/drawing/2014/main" id="{98E421AB-93EF-48BB-9DA5-DBBCCA320CFF}"/>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681648" y="6286130"/>
            <a:ext cx="1519822" cy="585518"/>
          </a:xfrm>
          <a:prstGeom prst="rect">
            <a:avLst/>
          </a:prstGeom>
        </p:spPr>
      </p:pic>
      <p:sp>
        <p:nvSpPr>
          <p:cNvPr id="11" name="TextBox 10">
            <a:extLst>
              <a:ext uri="{FF2B5EF4-FFF2-40B4-BE49-F238E27FC236}">
                <a16:creationId xmlns:a16="http://schemas.microsoft.com/office/drawing/2014/main" id="{D6595A49-CD63-4CB4-8F01-FA8768E96924}"/>
              </a:ext>
            </a:extLst>
          </p:cNvPr>
          <p:cNvSpPr txBox="1"/>
          <p:nvPr/>
        </p:nvSpPr>
        <p:spPr>
          <a:xfrm>
            <a:off x="10990890" y="5841242"/>
            <a:ext cx="901337" cy="338554"/>
          </a:xfrm>
          <a:prstGeom prst="rect">
            <a:avLst/>
          </a:prstGeom>
          <a:noFill/>
        </p:spPr>
        <p:txBody>
          <a:bodyPr wrap="square" rtlCol="0">
            <a:spAutoFit/>
          </a:bodyPr>
          <a:lstStyle/>
          <a:p>
            <a:pPr algn="r"/>
            <a:r>
              <a:rPr lang="en-US" sz="1600" dirty="0">
                <a:latin typeface="Proxima Nova Lt" panose="02000506030000020004" pitchFamily="50" charset="0"/>
              </a:rPr>
              <a:t>5</a:t>
            </a:r>
          </a:p>
        </p:txBody>
      </p:sp>
    </p:spTree>
    <p:extLst>
      <p:ext uri="{BB962C8B-B14F-4D97-AF65-F5344CB8AC3E}">
        <p14:creationId xmlns:p14="http://schemas.microsoft.com/office/powerpoint/2010/main" val="3763885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9DC25-0BA2-4267-8BF2-B94F6BE5816C}"/>
              </a:ext>
            </a:extLst>
          </p:cNvPr>
          <p:cNvSpPr>
            <a:spLocks noGrp="1"/>
          </p:cNvSpPr>
          <p:nvPr>
            <p:ph type="ctrTitle"/>
          </p:nvPr>
        </p:nvSpPr>
        <p:spPr>
          <a:xfrm>
            <a:off x="564107" y="809107"/>
            <a:ext cx="11063786" cy="965147"/>
          </a:xfrm>
        </p:spPr>
        <p:txBody>
          <a:bodyPr>
            <a:normAutofit/>
          </a:bodyPr>
          <a:lstStyle/>
          <a:p>
            <a:r>
              <a:rPr lang="en-US" sz="5400" dirty="0">
                <a:latin typeface="Gotham Medium" pitchFamily="2" charset="-128"/>
                <a:ea typeface="Gotham Medium" pitchFamily="2" charset="-128"/>
              </a:rPr>
              <a:t>NUMBERS</a:t>
            </a:r>
          </a:p>
        </p:txBody>
      </p:sp>
      <p:sp>
        <p:nvSpPr>
          <p:cNvPr id="3" name="Subtitle 2">
            <a:extLst>
              <a:ext uri="{FF2B5EF4-FFF2-40B4-BE49-F238E27FC236}">
                <a16:creationId xmlns:a16="http://schemas.microsoft.com/office/drawing/2014/main" id="{5CCE3B30-923C-4344-A43D-814F7C6CF015}"/>
              </a:ext>
            </a:extLst>
          </p:cNvPr>
          <p:cNvSpPr>
            <a:spLocks noGrp="1"/>
          </p:cNvSpPr>
          <p:nvPr>
            <p:ph type="subTitle" idx="1"/>
          </p:nvPr>
        </p:nvSpPr>
        <p:spPr>
          <a:xfrm>
            <a:off x="818867" y="1923350"/>
            <a:ext cx="10688505" cy="3917892"/>
          </a:xfrm>
        </p:spPr>
        <p:txBody>
          <a:bodyPr anchor="ctr">
            <a:normAutofit/>
          </a:bodyPr>
          <a:lstStyle/>
          <a:p>
            <a:pPr marL="342900" indent="-342900" algn="l">
              <a:buFont typeface="Arial" panose="020B0604020202020204" pitchFamily="34" charset="0"/>
              <a:buChar char="•"/>
            </a:pPr>
            <a:r>
              <a:rPr lang="en-US" dirty="0">
                <a:latin typeface="Proxima Nova Rg" panose="02000506030000020004" pitchFamily="50" charset="0"/>
                <a:ea typeface="Gotham Book" pitchFamily="2" charset="-128"/>
              </a:rPr>
              <a:t>Any numbers below 10, spell them out</a:t>
            </a:r>
          </a:p>
          <a:p>
            <a:pPr marL="800100" lvl="1" indent="-342900" algn="l">
              <a:buFont typeface="Arial" panose="020B0604020202020204" pitchFamily="34" charset="0"/>
              <a:buChar char="•"/>
            </a:pPr>
            <a:r>
              <a:rPr lang="en-US" sz="2400" dirty="0">
                <a:latin typeface="Proxima Nova Rg" panose="02000506030000020004" pitchFamily="50" charset="0"/>
                <a:ea typeface="Gotham Book" pitchFamily="2" charset="-128"/>
              </a:rPr>
              <a:t>This includes rank, e.g. first, second, third</a:t>
            </a:r>
          </a:p>
          <a:p>
            <a:pPr marL="342900" indent="-342900" algn="l">
              <a:buFont typeface="Arial" panose="020B0604020202020204" pitchFamily="34" charset="0"/>
              <a:buChar char="•"/>
            </a:pPr>
            <a:r>
              <a:rPr lang="en-US" dirty="0">
                <a:latin typeface="Proxima Nova Rg" panose="02000506030000020004" pitchFamily="50" charset="0"/>
                <a:ea typeface="Gotham Book" pitchFamily="2" charset="-128"/>
              </a:rPr>
              <a:t>If the number is 10 or above, use the digits</a:t>
            </a:r>
          </a:p>
          <a:p>
            <a:pPr marL="342900" indent="-342900" algn="l">
              <a:buFont typeface="Arial" panose="020B0604020202020204" pitchFamily="34" charset="0"/>
              <a:buChar char="•"/>
            </a:pPr>
            <a:r>
              <a:rPr lang="en-US" dirty="0">
                <a:latin typeface="Proxima Nova Rg" panose="02000506030000020004" pitchFamily="50" charset="0"/>
                <a:ea typeface="Gotham Book" pitchFamily="2" charset="-128"/>
              </a:rPr>
              <a:t>Exceptions</a:t>
            </a:r>
            <a:endParaRPr lang="en-US" sz="2400" dirty="0">
              <a:latin typeface="Proxima Nova Rg" panose="02000506030000020004" pitchFamily="50" charset="0"/>
              <a:ea typeface="Gotham Book" pitchFamily="2" charset="-128"/>
            </a:endParaRPr>
          </a:p>
          <a:p>
            <a:pPr marL="800100" lvl="1" indent="-342900" algn="l">
              <a:buFont typeface="Arial" panose="020B0604020202020204" pitchFamily="34" charset="0"/>
              <a:buChar char="•"/>
            </a:pPr>
            <a:r>
              <a:rPr lang="en-US" sz="2400" dirty="0">
                <a:latin typeface="Proxima Nova Rg" panose="02000506030000020004" pitchFamily="50" charset="0"/>
                <a:ea typeface="Gotham Book" pitchFamily="2" charset="-128"/>
              </a:rPr>
              <a:t>Titles: Lab 1, Figure 1, Table 1</a:t>
            </a:r>
          </a:p>
          <a:p>
            <a:pPr marL="800100" lvl="1" indent="-342900" algn="l">
              <a:buFont typeface="Arial" panose="020B0604020202020204" pitchFamily="34" charset="0"/>
              <a:buChar char="•"/>
            </a:pPr>
            <a:r>
              <a:rPr lang="en-US" sz="2400" dirty="0">
                <a:latin typeface="Proxima Nova Rg" panose="02000506030000020004" pitchFamily="50" charset="0"/>
                <a:ea typeface="Gotham Book" pitchFamily="2" charset="-128"/>
              </a:rPr>
              <a:t>Measurements: 0.05, 1.5</a:t>
            </a:r>
          </a:p>
          <a:p>
            <a:pPr marL="800100" lvl="1" indent="-342900" algn="l">
              <a:buFont typeface="Arial" panose="020B0604020202020204" pitchFamily="34" charset="0"/>
              <a:buChar char="•"/>
            </a:pPr>
            <a:r>
              <a:rPr lang="en-US" sz="2400" dirty="0">
                <a:latin typeface="Proxima Nova Rg" panose="02000506030000020004" pitchFamily="50" charset="0"/>
                <a:ea typeface="Gotham Book" pitchFamily="2" charset="-128"/>
              </a:rPr>
              <a:t>Ratios: 1:2, 2:1, 1:2:2:1</a:t>
            </a:r>
          </a:p>
          <a:p>
            <a:pPr marL="342900" indent="-342900" algn="l">
              <a:buFont typeface="Arial" panose="020B0604020202020204" pitchFamily="34" charset="0"/>
              <a:buChar char="•"/>
            </a:pPr>
            <a:r>
              <a:rPr lang="en-US" dirty="0">
                <a:latin typeface="Proxima Nova Rg" panose="02000506030000020004" pitchFamily="50" charset="0"/>
                <a:ea typeface="Gotham Book" pitchFamily="2" charset="-128"/>
              </a:rPr>
              <a:t>In this class, round to two decimal places</a:t>
            </a:r>
          </a:p>
        </p:txBody>
      </p:sp>
      <p:sp>
        <p:nvSpPr>
          <p:cNvPr id="7" name="Rectangle 6">
            <a:extLst>
              <a:ext uri="{FF2B5EF4-FFF2-40B4-BE49-F238E27FC236}">
                <a16:creationId xmlns:a16="http://schemas.microsoft.com/office/drawing/2014/main" id="{8DB4B0CD-6B70-40D3-BDBA-4CF952B65F63}"/>
              </a:ext>
            </a:extLst>
          </p:cNvPr>
          <p:cNvSpPr/>
          <p:nvPr/>
        </p:nvSpPr>
        <p:spPr>
          <a:xfrm>
            <a:off x="0" y="0"/>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002BACC-BF1A-459A-92B0-AA9D96F3297F}"/>
              </a:ext>
            </a:extLst>
          </p:cNvPr>
          <p:cNvSpPr/>
          <p:nvPr/>
        </p:nvSpPr>
        <p:spPr>
          <a:xfrm>
            <a:off x="0" y="6309681"/>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7EA0E7BD-4507-4854-831B-737067B983FB}"/>
              </a:ext>
            </a:extLst>
          </p:cNvPr>
          <p:cNvPicPr>
            <a:picLocks noChangeAspect="1"/>
          </p:cNvPicPr>
          <p:nvPr/>
        </p:nvPicPr>
        <p:blipFill>
          <a:blip r:embed="rId2"/>
          <a:stretch>
            <a:fillRect/>
          </a:stretch>
        </p:blipFill>
        <p:spPr>
          <a:xfrm>
            <a:off x="83237" y="6393031"/>
            <a:ext cx="2586446" cy="402883"/>
          </a:xfrm>
          <a:prstGeom prst="rect">
            <a:avLst/>
          </a:prstGeom>
        </p:spPr>
      </p:pic>
      <p:pic>
        <p:nvPicPr>
          <p:cNvPr id="12" name="Picture 11">
            <a:extLst>
              <a:ext uri="{FF2B5EF4-FFF2-40B4-BE49-F238E27FC236}">
                <a16:creationId xmlns:a16="http://schemas.microsoft.com/office/drawing/2014/main" id="{98E421AB-93EF-48BB-9DA5-DBBCCA320CFF}"/>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681648" y="6286130"/>
            <a:ext cx="1519822" cy="585518"/>
          </a:xfrm>
          <a:prstGeom prst="rect">
            <a:avLst/>
          </a:prstGeom>
        </p:spPr>
      </p:pic>
      <p:sp>
        <p:nvSpPr>
          <p:cNvPr id="11" name="TextBox 10">
            <a:extLst>
              <a:ext uri="{FF2B5EF4-FFF2-40B4-BE49-F238E27FC236}">
                <a16:creationId xmlns:a16="http://schemas.microsoft.com/office/drawing/2014/main" id="{D6595A49-CD63-4CB4-8F01-FA8768E96924}"/>
              </a:ext>
            </a:extLst>
          </p:cNvPr>
          <p:cNvSpPr txBox="1"/>
          <p:nvPr/>
        </p:nvSpPr>
        <p:spPr>
          <a:xfrm>
            <a:off x="10990890" y="5841242"/>
            <a:ext cx="901337" cy="338554"/>
          </a:xfrm>
          <a:prstGeom prst="rect">
            <a:avLst/>
          </a:prstGeom>
          <a:noFill/>
        </p:spPr>
        <p:txBody>
          <a:bodyPr wrap="square" rtlCol="0">
            <a:spAutoFit/>
          </a:bodyPr>
          <a:lstStyle/>
          <a:p>
            <a:pPr algn="r"/>
            <a:r>
              <a:rPr lang="en-US" sz="1600" dirty="0">
                <a:latin typeface="Proxima Nova Lt" panose="02000506030000020004" pitchFamily="50" charset="0"/>
              </a:rPr>
              <a:t>6</a:t>
            </a:r>
          </a:p>
        </p:txBody>
      </p:sp>
    </p:spTree>
    <p:extLst>
      <p:ext uri="{BB962C8B-B14F-4D97-AF65-F5344CB8AC3E}">
        <p14:creationId xmlns:p14="http://schemas.microsoft.com/office/powerpoint/2010/main" val="37145159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9DC25-0BA2-4267-8BF2-B94F6BE5816C}"/>
              </a:ext>
            </a:extLst>
          </p:cNvPr>
          <p:cNvSpPr>
            <a:spLocks noGrp="1"/>
          </p:cNvSpPr>
          <p:nvPr>
            <p:ph type="ctrTitle"/>
          </p:nvPr>
        </p:nvSpPr>
        <p:spPr>
          <a:xfrm>
            <a:off x="892629" y="2834643"/>
            <a:ext cx="10406742" cy="923519"/>
          </a:xfrm>
        </p:spPr>
        <p:txBody>
          <a:bodyPr>
            <a:normAutofit/>
          </a:bodyPr>
          <a:lstStyle/>
          <a:p>
            <a:r>
              <a:rPr lang="en-US" dirty="0">
                <a:latin typeface="Gotham Medium" pitchFamily="2" charset="-128"/>
                <a:ea typeface="Gotham Medium" pitchFamily="2" charset="-128"/>
              </a:rPr>
              <a:t>QUESTIONS?</a:t>
            </a:r>
          </a:p>
        </p:txBody>
      </p:sp>
      <p:cxnSp>
        <p:nvCxnSpPr>
          <p:cNvPr id="5" name="Straight Connector 4">
            <a:extLst>
              <a:ext uri="{FF2B5EF4-FFF2-40B4-BE49-F238E27FC236}">
                <a16:creationId xmlns:a16="http://schemas.microsoft.com/office/drawing/2014/main" id="{983FF81A-ABFC-4B49-B288-68646E07F2FD}"/>
              </a:ext>
            </a:extLst>
          </p:cNvPr>
          <p:cNvCxnSpPr>
            <a:cxnSpLocks/>
          </p:cNvCxnSpPr>
          <p:nvPr/>
        </p:nvCxnSpPr>
        <p:spPr>
          <a:xfrm>
            <a:off x="4669971" y="3989354"/>
            <a:ext cx="2852058" cy="0"/>
          </a:xfrm>
          <a:prstGeom prst="line">
            <a:avLst/>
          </a:prstGeom>
          <a:ln>
            <a:solidFill>
              <a:srgbClr val="7030A0"/>
            </a:solidFill>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8DB4B0CD-6B70-40D3-BDBA-4CF952B65F63}"/>
              </a:ext>
            </a:extLst>
          </p:cNvPr>
          <p:cNvSpPr/>
          <p:nvPr/>
        </p:nvSpPr>
        <p:spPr>
          <a:xfrm>
            <a:off x="0" y="0"/>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002BACC-BF1A-459A-92B0-AA9D96F3297F}"/>
              </a:ext>
            </a:extLst>
          </p:cNvPr>
          <p:cNvSpPr/>
          <p:nvPr/>
        </p:nvSpPr>
        <p:spPr>
          <a:xfrm>
            <a:off x="0" y="6309681"/>
            <a:ext cx="12192000" cy="548319"/>
          </a:xfrm>
          <a:prstGeom prst="rect">
            <a:avLst/>
          </a:prstGeom>
          <a:solidFill>
            <a:srgbClr val="5706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7EA0E7BD-4507-4854-831B-737067B983FB}"/>
              </a:ext>
            </a:extLst>
          </p:cNvPr>
          <p:cNvPicPr>
            <a:picLocks noChangeAspect="1"/>
          </p:cNvPicPr>
          <p:nvPr/>
        </p:nvPicPr>
        <p:blipFill>
          <a:blip r:embed="rId2"/>
          <a:stretch>
            <a:fillRect/>
          </a:stretch>
        </p:blipFill>
        <p:spPr>
          <a:xfrm>
            <a:off x="83237" y="6393031"/>
            <a:ext cx="2586446" cy="402883"/>
          </a:xfrm>
          <a:prstGeom prst="rect">
            <a:avLst/>
          </a:prstGeom>
        </p:spPr>
      </p:pic>
      <p:pic>
        <p:nvPicPr>
          <p:cNvPr id="12" name="Picture 11">
            <a:extLst>
              <a:ext uri="{FF2B5EF4-FFF2-40B4-BE49-F238E27FC236}">
                <a16:creationId xmlns:a16="http://schemas.microsoft.com/office/drawing/2014/main" id="{98E421AB-93EF-48BB-9DA5-DBBCCA320CFF}"/>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0681648" y="6286130"/>
            <a:ext cx="1519822" cy="585518"/>
          </a:xfrm>
          <a:prstGeom prst="rect">
            <a:avLst/>
          </a:prstGeom>
        </p:spPr>
      </p:pic>
    </p:spTree>
    <p:extLst>
      <p:ext uri="{BB962C8B-B14F-4D97-AF65-F5344CB8AC3E}">
        <p14:creationId xmlns:p14="http://schemas.microsoft.com/office/powerpoint/2010/main" val="4339268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479</TotalTime>
  <Words>452</Words>
  <Application>Microsoft Office PowerPoint</Application>
  <PresentationFormat>Widescreen</PresentationFormat>
  <Paragraphs>51</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Proxima Nova Lt</vt:lpstr>
      <vt:lpstr>Gotham Medium</vt:lpstr>
      <vt:lpstr>Calibri</vt:lpstr>
      <vt:lpstr>Calibri Light</vt:lpstr>
      <vt:lpstr>Arial</vt:lpstr>
      <vt:lpstr>Proxima Nova Rg</vt:lpstr>
      <vt:lpstr>Office Theme</vt:lpstr>
      <vt:lpstr>STORYTELLING</vt:lpstr>
      <vt:lpstr>CHOOSING WORDS</vt:lpstr>
      <vt:lpstr>HOW MUCH IS TOO MUCH? </vt:lpstr>
      <vt:lpstr>WHAT PERSPECTIVE DO YOU NEED?</vt:lpstr>
      <vt:lpstr>ACRONYMS</vt:lpstr>
      <vt:lpstr>CAPITALS</vt:lpstr>
      <vt:lpstr>NUMBERS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TWO LINE TITLE</dc:title>
  <dc:creator>Amanda Zhou</dc:creator>
  <cp:lastModifiedBy>Amanda Zhou</cp:lastModifiedBy>
  <cp:revision>24</cp:revision>
  <dcterms:created xsi:type="dcterms:W3CDTF">2019-06-25T23:10:16Z</dcterms:created>
  <dcterms:modified xsi:type="dcterms:W3CDTF">2020-02-26T16:56:16Z</dcterms:modified>
</cp:coreProperties>
</file>