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70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23" r:id="rId14"/>
    <p:sldId id="324" r:id="rId15"/>
    <p:sldId id="321" r:id="rId16"/>
    <p:sldId id="322" r:id="rId17"/>
    <p:sldId id="268" r:id="rId18"/>
    <p:sldId id="26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otham Medium" panose="02000604030000020004" pitchFamily="50" charset="0"/>
      <p:regular r:id="rId27"/>
    </p:embeddedFont>
    <p:embeddedFont>
      <p:font typeface="Proxima Nova Lt" panose="02000506030000020004" pitchFamily="2" charset="0"/>
      <p:bold r:id="rId28"/>
    </p:embeddedFont>
    <p:embeddedFont>
      <p:font typeface="Proxima Nova Rg" panose="02000506030000020004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8" autoAdjust="0"/>
    <p:restoredTop sz="94660"/>
  </p:normalViewPr>
  <p:slideViewPr>
    <p:cSldViewPr snapToGrid="0">
      <p:cViewPr>
        <p:scale>
          <a:sx n="92" d="100"/>
          <a:sy n="92" d="100"/>
        </p:scale>
        <p:origin x="339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tiff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tif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with claw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all samples in the correct location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first two rock samples in the correct location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ctr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ctr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ctr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</a:t>
          </a:r>
          <a:r>
            <a:rPr lang="en-US" sz="1800" b="0" i="0" baseline="0" dirty="0">
              <a:latin typeface="Proxima Nova Rg" panose="02000506030000020004" pitchFamily="2" charset="0"/>
            </a:rPr>
            <a:t> CAD model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baseline="0" dirty="0">
              <a:latin typeface="Proxima Nova Rg" panose="02000506030000020004" pitchFamily="2" charset="0"/>
            </a:rPr>
            <a:t>Final CAD model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1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1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One completed task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1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1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Two completed tasks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1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1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Schematic diagrams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1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100"/>
        </a:p>
      </dgm:t>
    </dgm:pt>
    <dgm:pt modelId="{0E179FB9-EF78-4643-B43A-45D4D9BA040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Three completed tasks</a:t>
          </a:r>
        </a:p>
      </dgm:t>
    </dgm:pt>
    <dgm:pt modelId="{29D8B09E-5CE5-4901-943D-64B40ABEF832}" type="parTrans" cxnId="{19F29FB1-87C2-4496-B805-CA9A8F541220}">
      <dgm:prSet/>
      <dgm:spPr/>
      <dgm:t>
        <a:bodyPr/>
        <a:lstStyle/>
        <a:p>
          <a:endParaRPr lang="en-US" sz="2100"/>
        </a:p>
      </dgm:t>
    </dgm:pt>
    <dgm:pt modelId="{A8BA2D40-9EBD-4B48-B992-2189283D4688}" type="sibTrans" cxnId="{19F29FB1-87C2-4496-B805-CA9A8F541220}">
      <dgm:prSet/>
      <dgm:spPr/>
      <dgm:t>
        <a:bodyPr/>
        <a:lstStyle/>
        <a:p>
          <a:endParaRPr lang="en-US" sz="2100"/>
        </a:p>
      </dgm:t>
    </dgm:pt>
    <dgm:pt modelId="{C5635D6A-7C96-4FF9-9B2B-E0D404E2FEA2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Determine</a:t>
          </a:r>
          <a:r>
            <a:rPr lang="en-US" sz="1800" b="0" i="0" baseline="0" dirty="0">
              <a:latin typeface="Proxima Nova Rg" panose="02000506030000020004" pitchFamily="2" charset="0"/>
            </a:rPr>
            <a:t> device choice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4000DF69-8B71-41D2-8D64-2742F552898A}" type="parTrans" cxnId="{4B23592A-300C-4B4B-927F-5B4AA77D55F0}">
      <dgm:prSet/>
      <dgm:spPr/>
      <dgm:t>
        <a:bodyPr/>
        <a:lstStyle/>
        <a:p>
          <a:endParaRPr lang="en-US"/>
        </a:p>
      </dgm:t>
    </dgm:pt>
    <dgm:pt modelId="{360433D8-ED23-4FD4-B5CB-AE4502BB8E9B}" type="sibTrans" cxnId="{4B23592A-300C-4B4B-927F-5B4AA77D55F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877970B-5475-7A4C-AFD1-7F5187DADC28}" type="presOf" srcId="{AF66DDF0-8EF2-ED4A-8A65-9D7B67FA804A}" destId="{EC148BCD-CD9D-DA4C-9F72-BDD23CC07C98}" srcOrd="0" destOrd="3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4B23592A-300C-4B4B-927F-5B4AA77D55F0}" srcId="{8ED78BA0-96E7-B043-A20E-21FA78203FDB}" destId="{C5635D6A-7C96-4FF9-9B2B-E0D404E2FEA2}" srcOrd="1" destOrd="0" parTransId="{4000DF69-8B71-41D2-8D64-2742F552898A}" sibTransId="{360433D8-ED23-4FD4-B5CB-AE4502BB8E9B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67E32D53-D4A0-6240-AF26-2A152157326D}" type="presOf" srcId="{A69EC9A2-4EF5-8247-8EAB-98D1CCDC579F}" destId="{2BC19969-2C76-8D45-A55D-078E3B83647D}" srcOrd="0" destOrd="2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8EA5797A-576C-D543-8519-515503C707E4}" type="presOf" srcId="{1210CF41-F09F-C242-832E-D1683E3C30BB}" destId="{EC148BCD-CD9D-DA4C-9F72-BDD23CC07C98}" srcOrd="0" destOrd="2" presId="urn:microsoft.com/office/officeart/2005/8/layout/list1"/>
    <dgm:cxn modelId="{57B6F37B-A4C1-C647-A852-9DDBFD01E90A}" srcId="{8ED78BA0-96E7-B043-A20E-21FA78203FDB}" destId="{AF66DDF0-8EF2-ED4A-8A65-9D7B67FA804A}" srcOrd="3" destOrd="0" parTransId="{D7521D68-280F-164C-94FB-8827767BCABA}" sibTransId="{AF0F2744-9A0B-EF4C-B16E-35723A7805C7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9EF7C9D-BDF3-F443-B335-572BF83219EF}" srcId="{8ED78BA0-96E7-B043-A20E-21FA78203FDB}" destId="{1210CF41-F09F-C242-832E-D1683E3C30BB}" srcOrd="2" destOrd="0" parTransId="{2CB8B66D-544B-DB4F-A887-BA8A36916CA2}" sibTransId="{B5EA0D71-7367-1B40-8618-DF4DC69E3718}"/>
    <dgm:cxn modelId="{6C0C82A7-1FC4-418A-8385-BE7DC1EA83C2}" type="presOf" srcId="{0E179FB9-EF78-4643-B43A-45D4D9BA040C}" destId="{2BC19969-2C76-8D45-A55D-078E3B83647D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19F29FB1-87C2-4496-B805-CA9A8F541220}" srcId="{AAAC6DBC-4801-9146-828E-827BB292A4E8}" destId="{0E179FB9-EF78-4643-B43A-45D4D9BA040C}" srcOrd="1" destOrd="0" parTransId="{29D8B09E-5CE5-4901-943D-64B40ABEF832}" sibTransId="{A8BA2D40-9EBD-4B48-B992-2189283D4688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575186DF-02C5-4920-AFE2-DD0815ACEE18}" type="presOf" srcId="{C5635D6A-7C96-4FF9-9B2B-E0D404E2FEA2}" destId="{EC148BCD-CD9D-DA4C-9F72-BDD23CC07C98}" srcOrd="0" destOrd="1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EC9011FE-54F4-674E-8EF5-D583699E06E4}" srcId="{AAAC6DBC-4801-9146-828E-827BB292A4E8}" destId="{A69EC9A2-4EF5-8247-8EAB-98D1CCDC579F}" srcOrd="2" destOrd="0" parTransId="{5F489E00-7AB1-D445-9245-6E157B62AB0C}" sibTransId="{722B989E-3BE8-4B45-A6D5-28A980C5B25F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5143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51432"/>
        <a:ext cx="5561034" cy="992250"/>
      </dsp:txXfrm>
    </dsp:sp>
    <dsp:sp modelId="{96D449A5-8CF5-0D4C-9470-7C2F22AB24CE}">
      <dsp:nvSpPr>
        <dsp:cNvPr id="0" name=""/>
        <dsp:cNvSpPr/>
      </dsp:nvSpPr>
      <dsp:spPr>
        <a:xfrm>
          <a:off x="278051" y="300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9667" y="51648"/>
        <a:ext cx="3849491" cy="399568"/>
      </dsp:txXfrm>
    </dsp:sp>
    <dsp:sp modelId="{5320A93E-E9A1-244D-A69C-7BEAD76D8D8B}">
      <dsp:nvSpPr>
        <dsp:cNvPr id="0" name=""/>
        <dsp:cNvSpPr/>
      </dsp:nvSpPr>
      <dsp:spPr>
        <a:xfrm>
          <a:off x="0" y="1546082"/>
          <a:ext cx="5561034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with claw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546082"/>
        <a:ext cx="5561034" cy="992250"/>
      </dsp:txXfrm>
    </dsp:sp>
    <dsp:sp modelId="{13086218-E288-3044-B21D-7C4BF082C728}">
      <dsp:nvSpPr>
        <dsp:cNvPr id="0" name=""/>
        <dsp:cNvSpPr/>
      </dsp:nvSpPr>
      <dsp:spPr>
        <a:xfrm>
          <a:off x="278051" y="132468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9667" y="1346298"/>
        <a:ext cx="3849491" cy="399568"/>
      </dsp:txXfrm>
    </dsp:sp>
    <dsp:sp modelId="{2BC19969-2C76-8D45-A55D-078E3B83647D}">
      <dsp:nvSpPr>
        <dsp:cNvPr id="0" name=""/>
        <dsp:cNvSpPr/>
      </dsp:nvSpPr>
      <dsp:spPr>
        <a:xfrm>
          <a:off x="0" y="2840732"/>
          <a:ext cx="5561034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12420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840732"/>
        <a:ext cx="5561034" cy="1252125"/>
      </dsp:txXfrm>
    </dsp:sp>
    <dsp:sp modelId="{8D4DE655-2605-8B4B-B4BD-0414015C16E0}">
      <dsp:nvSpPr>
        <dsp:cNvPr id="0" name=""/>
        <dsp:cNvSpPr/>
      </dsp:nvSpPr>
      <dsp:spPr>
        <a:xfrm>
          <a:off x="278051" y="2619332"/>
          <a:ext cx="3892723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9667" y="2640948"/>
        <a:ext cx="3849491" cy="3995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26592"/>
          <a:ext cx="5561034" cy="1208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sp:txBody>
      <dsp:txXfrm>
        <a:off x="0" y="226592"/>
        <a:ext cx="5561034" cy="1208025"/>
      </dsp:txXfrm>
    </dsp:sp>
    <dsp:sp modelId="{96D449A5-8CF5-0D4C-9470-7C2F22AB24CE}">
      <dsp:nvSpPr>
        <dsp:cNvPr id="0" name=""/>
        <dsp:cNvSpPr/>
      </dsp:nvSpPr>
      <dsp:spPr>
        <a:xfrm>
          <a:off x="278051" y="34712"/>
          <a:ext cx="3892723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6785" y="53446"/>
        <a:ext cx="3855255" cy="346292"/>
      </dsp:txXfrm>
    </dsp:sp>
    <dsp:sp modelId="{5320A93E-E9A1-244D-A69C-7BEAD76D8D8B}">
      <dsp:nvSpPr>
        <dsp:cNvPr id="0" name=""/>
        <dsp:cNvSpPr/>
      </dsp:nvSpPr>
      <dsp:spPr>
        <a:xfrm>
          <a:off x="0" y="1696697"/>
          <a:ext cx="5561034" cy="921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first two rock samples in the correct location</a:t>
          </a:r>
        </a:p>
      </dsp:txBody>
      <dsp:txXfrm>
        <a:off x="0" y="1696697"/>
        <a:ext cx="5561034" cy="921375"/>
      </dsp:txXfrm>
    </dsp:sp>
    <dsp:sp modelId="{13086218-E288-3044-B21D-7C4BF082C728}">
      <dsp:nvSpPr>
        <dsp:cNvPr id="0" name=""/>
        <dsp:cNvSpPr/>
      </dsp:nvSpPr>
      <dsp:spPr>
        <a:xfrm>
          <a:off x="278051" y="1504817"/>
          <a:ext cx="3892723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6785" y="1523551"/>
        <a:ext cx="3855255" cy="346292"/>
      </dsp:txXfrm>
    </dsp:sp>
    <dsp:sp modelId="{2BC19969-2C76-8D45-A55D-078E3B83647D}">
      <dsp:nvSpPr>
        <dsp:cNvPr id="0" name=""/>
        <dsp:cNvSpPr/>
      </dsp:nvSpPr>
      <dsp:spPr>
        <a:xfrm>
          <a:off x="0" y="2880152"/>
          <a:ext cx="5561034" cy="12080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all samples in the correct location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</a:p>
      </dsp:txBody>
      <dsp:txXfrm>
        <a:off x="0" y="2880152"/>
        <a:ext cx="5561034" cy="1208025"/>
      </dsp:txXfrm>
    </dsp:sp>
    <dsp:sp modelId="{8D4DE655-2605-8B4B-B4BD-0414015C16E0}">
      <dsp:nvSpPr>
        <dsp:cNvPr id="0" name=""/>
        <dsp:cNvSpPr/>
      </dsp:nvSpPr>
      <dsp:spPr>
        <a:xfrm>
          <a:off x="278051" y="2688272"/>
          <a:ext cx="3892723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6785" y="2707006"/>
        <a:ext cx="3855255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9645"/>
          <a:ext cx="5467927" cy="148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199645"/>
        <a:ext cx="5467927" cy="1480500"/>
      </dsp:txXfrm>
    </dsp:sp>
    <dsp:sp modelId="{96D449A5-8CF5-0D4C-9470-7C2F22AB24CE}">
      <dsp:nvSpPr>
        <dsp:cNvPr id="0" name=""/>
        <dsp:cNvSpPr/>
      </dsp:nvSpPr>
      <dsp:spPr>
        <a:xfrm>
          <a:off x="273396" y="520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7806" y="66455"/>
        <a:ext cx="3798728" cy="266380"/>
      </dsp:txXfrm>
    </dsp:sp>
    <dsp:sp modelId="{5320A93E-E9A1-244D-A69C-7BEAD76D8D8B}">
      <dsp:nvSpPr>
        <dsp:cNvPr id="0" name=""/>
        <dsp:cNvSpPr/>
      </dsp:nvSpPr>
      <dsp:spPr>
        <a:xfrm>
          <a:off x="0" y="1881745"/>
          <a:ext cx="5467927" cy="119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881745"/>
        <a:ext cx="5467927" cy="1197000"/>
      </dsp:txXfrm>
    </dsp:sp>
    <dsp:sp modelId="{13086218-E288-3044-B21D-7C4BF082C728}">
      <dsp:nvSpPr>
        <dsp:cNvPr id="0" name=""/>
        <dsp:cNvSpPr/>
      </dsp:nvSpPr>
      <dsp:spPr>
        <a:xfrm>
          <a:off x="273396" y="17341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7806" y="1748555"/>
        <a:ext cx="3798728" cy="266380"/>
      </dsp:txXfrm>
    </dsp:sp>
    <dsp:sp modelId="{2BC19969-2C76-8D45-A55D-078E3B83647D}">
      <dsp:nvSpPr>
        <dsp:cNvPr id="0" name=""/>
        <dsp:cNvSpPr/>
      </dsp:nvSpPr>
      <dsp:spPr>
        <a:xfrm>
          <a:off x="0" y="3280345"/>
          <a:ext cx="5467927" cy="144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20828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280345"/>
        <a:ext cx="5467927" cy="1449000"/>
      </dsp:txXfrm>
    </dsp:sp>
    <dsp:sp modelId="{8D4DE655-2605-8B4B-B4BD-0414015C16E0}">
      <dsp:nvSpPr>
        <dsp:cNvPr id="0" name=""/>
        <dsp:cNvSpPr/>
      </dsp:nvSpPr>
      <dsp:spPr>
        <a:xfrm>
          <a:off x="273396" y="3132745"/>
          <a:ext cx="3827548" cy="2952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7806" y="3147155"/>
        <a:ext cx="3798728" cy="2663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02795"/>
          <a:ext cx="5056520" cy="152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2442" tIns="229108" rIns="39244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Determine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device choice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One completed task</a:t>
          </a:r>
        </a:p>
      </dsp:txBody>
      <dsp:txXfrm>
        <a:off x="0" y="202795"/>
        <a:ext cx="5056520" cy="1524600"/>
      </dsp:txXfrm>
    </dsp:sp>
    <dsp:sp modelId="{96D449A5-8CF5-0D4C-9470-7C2F22AB24CE}">
      <dsp:nvSpPr>
        <dsp:cNvPr id="0" name=""/>
        <dsp:cNvSpPr/>
      </dsp:nvSpPr>
      <dsp:spPr>
        <a:xfrm>
          <a:off x="252826" y="40434"/>
          <a:ext cx="3539564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787" tIns="0" rIns="133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68678" y="56286"/>
        <a:ext cx="3507860" cy="293016"/>
      </dsp:txXfrm>
    </dsp:sp>
    <dsp:sp modelId="{5320A93E-E9A1-244D-A69C-7BEAD76D8D8B}">
      <dsp:nvSpPr>
        <dsp:cNvPr id="0" name=""/>
        <dsp:cNvSpPr/>
      </dsp:nvSpPr>
      <dsp:spPr>
        <a:xfrm>
          <a:off x="0" y="1949155"/>
          <a:ext cx="5056520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2442" tIns="229108" rIns="39244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CAD model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Two completed tasks</a:t>
          </a:r>
        </a:p>
      </dsp:txBody>
      <dsp:txXfrm>
        <a:off x="0" y="1949155"/>
        <a:ext cx="5056520" cy="918225"/>
      </dsp:txXfrm>
    </dsp:sp>
    <dsp:sp modelId="{13086218-E288-3044-B21D-7C4BF082C728}">
      <dsp:nvSpPr>
        <dsp:cNvPr id="0" name=""/>
        <dsp:cNvSpPr/>
      </dsp:nvSpPr>
      <dsp:spPr>
        <a:xfrm>
          <a:off x="252826" y="1786795"/>
          <a:ext cx="3539564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787" tIns="0" rIns="133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68678" y="1802647"/>
        <a:ext cx="3507860" cy="293016"/>
      </dsp:txXfrm>
    </dsp:sp>
    <dsp:sp modelId="{2BC19969-2C76-8D45-A55D-078E3B83647D}">
      <dsp:nvSpPr>
        <dsp:cNvPr id="0" name=""/>
        <dsp:cNvSpPr/>
      </dsp:nvSpPr>
      <dsp:spPr>
        <a:xfrm>
          <a:off x="0" y="3089139"/>
          <a:ext cx="505652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2442" tIns="229108" rIns="39244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baseline="0" dirty="0">
              <a:latin typeface="Proxima Nova Rg" panose="02000506030000020004" pitchFamily="2" charset="0"/>
            </a:rPr>
            <a:t>Final CAD model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Three completed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Schematic diagrams</a:t>
          </a:r>
        </a:p>
      </dsp:txBody>
      <dsp:txXfrm>
        <a:off x="0" y="3089139"/>
        <a:ext cx="5056520" cy="1212750"/>
      </dsp:txXfrm>
    </dsp:sp>
    <dsp:sp modelId="{8D4DE655-2605-8B4B-B4BD-0414015C16E0}">
      <dsp:nvSpPr>
        <dsp:cNvPr id="0" name=""/>
        <dsp:cNvSpPr/>
      </dsp:nvSpPr>
      <dsp:spPr>
        <a:xfrm>
          <a:off x="252826" y="2926780"/>
          <a:ext cx="3539564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787" tIns="0" rIns="133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68678" y="2942632"/>
        <a:ext cx="3507860" cy="2930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88184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188184"/>
        <a:ext cx="5561034" cy="1247400"/>
      </dsp:txXfrm>
    </dsp:sp>
    <dsp:sp modelId="{96D449A5-8CF5-0D4C-9470-7C2F22AB24CE}">
      <dsp:nvSpPr>
        <dsp:cNvPr id="0" name=""/>
        <dsp:cNvSpPr/>
      </dsp:nvSpPr>
      <dsp:spPr>
        <a:xfrm>
          <a:off x="278051" y="11064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344" y="28357"/>
        <a:ext cx="3858137" cy="319654"/>
      </dsp:txXfrm>
    </dsp:sp>
    <dsp:sp modelId="{5320A93E-E9A1-244D-A69C-7BEAD76D8D8B}">
      <dsp:nvSpPr>
        <dsp:cNvPr id="0" name=""/>
        <dsp:cNvSpPr/>
      </dsp:nvSpPr>
      <dsp:spPr>
        <a:xfrm>
          <a:off x="0" y="1677505"/>
          <a:ext cx="5561034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677505"/>
        <a:ext cx="5561034" cy="945000"/>
      </dsp:txXfrm>
    </dsp:sp>
    <dsp:sp modelId="{13086218-E288-3044-B21D-7C4BF082C728}">
      <dsp:nvSpPr>
        <dsp:cNvPr id="0" name=""/>
        <dsp:cNvSpPr/>
      </dsp:nvSpPr>
      <dsp:spPr>
        <a:xfrm>
          <a:off x="278051" y="150038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344" y="1517678"/>
        <a:ext cx="3858137" cy="319654"/>
      </dsp:txXfrm>
    </dsp:sp>
    <dsp:sp modelId="{2BC19969-2C76-8D45-A55D-078E3B83647D}">
      <dsp:nvSpPr>
        <dsp:cNvPr id="0" name=""/>
        <dsp:cNvSpPr/>
      </dsp:nvSpPr>
      <dsp:spPr>
        <a:xfrm>
          <a:off x="0" y="2864425"/>
          <a:ext cx="5561034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49936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864425"/>
        <a:ext cx="5561034" cy="1247400"/>
      </dsp:txXfrm>
    </dsp:sp>
    <dsp:sp modelId="{8D4DE655-2605-8B4B-B4BD-0414015C16E0}">
      <dsp:nvSpPr>
        <dsp:cNvPr id="0" name=""/>
        <dsp:cNvSpPr/>
      </dsp:nvSpPr>
      <dsp:spPr>
        <a:xfrm>
          <a:off x="278051" y="2687305"/>
          <a:ext cx="3892723" cy="3542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344" y="2704598"/>
        <a:ext cx="3858137" cy="3196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diagramDrawing" Target="../diagrams/drawing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QuickStyle" Target="../diagrams/quickStyle10.xml"/><Relationship Id="rId5" Type="http://schemas.openxmlformats.org/officeDocument/2006/relationships/diagramQuickStyle" Target="../diagrams/quickStyle9.xml"/><Relationship Id="rId10" Type="http://schemas.openxmlformats.org/officeDocument/2006/relationships/diagramLayout" Target="../diagrams/layout10.xml"/><Relationship Id="rId4" Type="http://schemas.openxmlformats.org/officeDocument/2006/relationships/diagramLayout" Target="../diagrams/layout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diagramDrawing" Target="../diagrams/drawing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diagramColors" Target="../diagrams/colors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11" Type="http://schemas.openxmlformats.org/officeDocument/2006/relationships/diagramQuickStyle" Target="../diagrams/quickStyle12.xml"/><Relationship Id="rId5" Type="http://schemas.openxmlformats.org/officeDocument/2006/relationships/diagramQuickStyle" Target="../diagrams/quickStyle11.xml"/><Relationship Id="rId10" Type="http://schemas.openxmlformats.org/officeDocument/2006/relationships/diagramLayout" Target="../diagrams/layout12.xml"/><Relationship Id="rId4" Type="http://schemas.openxmlformats.org/officeDocument/2006/relationships/diagramLayout" Target="../diagrams/layout11.xml"/><Relationship Id="rId9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1040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25767" y="2022505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Biomedical Device (BMD)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903522"/>
              </p:ext>
            </p:extLst>
          </p:nvPr>
        </p:nvGraphicFramePr>
        <p:xfrm>
          <a:off x="6081260" y="1705437"/>
          <a:ext cx="5056520" cy="4342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84468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70756" y="2907797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08682" y="4285349"/>
            <a:ext cx="48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extra tasks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347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Tech OL TAs,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9352" y="5538077"/>
            <a:ext cx="5565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the tasks in Reverse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462612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the tasks in Reverse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805794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 flipH="1">
            <a:off x="931362" y="2811899"/>
            <a:ext cx="455" cy="231727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Five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 Device (BMD)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564107" y="2330968"/>
            <a:ext cx="57608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an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Device achieves three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Model design with CAD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Wiring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456017" y="5381826"/>
            <a:ext cx="5000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Prosthetic Hand Courtesy of Autodesk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C28D30-5BF5-45F4-B33A-76E00F686E72}"/>
              </a:ext>
            </a:extLst>
          </p:cNvPr>
          <p:cNvSpPr txBox="1">
            <a:spLocks/>
          </p:cNvSpPr>
          <p:nvPr/>
        </p:nvSpPr>
        <p:spPr>
          <a:xfrm>
            <a:off x="564107" y="62337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9DB311-7C91-4299-ABA7-67AA5A347209}"/>
              </a:ext>
            </a:extLst>
          </p:cNvPr>
          <p:cNvSpPr/>
          <p:nvPr/>
        </p:nvSpPr>
        <p:spPr>
          <a:xfrm>
            <a:off x="4266813" y="1597877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Biomedical Device (BMD)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463A44DE-3D88-4D09-B82D-33C6CFC3A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50208"/>
            <a:ext cx="5099486" cy="2911096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85367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728</Words>
  <Application>Microsoft Office PowerPoint</Application>
  <PresentationFormat>Widescreen</PresentationFormat>
  <Paragraphs>193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Gotham Medium</vt:lpstr>
      <vt:lpstr>Arial</vt:lpstr>
      <vt:lpstr>Proxima Nova Rg</vt:lpstr>
      <vt:lpstr>Calibri Light</vt:lpstr>
      <vt:lpstr>Calibri</vt:lpstr>
      <vt:lpstr>Proxima Nova Lt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SLDP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Maithili Manessis</cp:lastModifiedBy>
  <cp:revision>9</cp:revision>
  <dcterms:created xsi:type="dcterms:W3CDTF">2020-08-26T09:12:07Z</dcterms:created>
  <dcterms:modified xsi:type="dcterms:W3CDTF">2021-02-02T06:42:49Z</dcterms:modified>
</cp:coreProperties>
</file>