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323" r:id="rId12"/>
    <p:sldId id="324" r:id="rId13"/>
    <p:sldId id="321" r:id="rId14"/>
    <p:sldId id="322" r:id="rId15"/>
    <p:sldId id="268" r:id="rId16"/>
    <p:sldId id="2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tham Medium" pitchFamily="50" charset="0"/>
      <p:regular r:id="rId25"/>
      <p:italic r:id="rId26"/>
    </p:embeddedFont>
    <p:embeddedFont>
      <p:font typeface="Proxima Nova Lt" panose="02000506030000020004" charset="0"/>
      <p:regular r:id="rId27"/>
      <p:bold r:id="rId28"/>
      <p:italic r:id="rId29"/>
      <p:boldItalic r:id="rId30"/>
    </p:embeddedFont>
    <p:embeddedFont>
      <p:font typeface="Proxima Nova Rg" panose="020005060300000200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4656"/>
  </p:normalViewPr>
  <p:slideViewPr>
    <p:cSldViewPr snapToGrid="0">
      <p:cViewPr varScale="1">
        <p:scale>
          <a:sx n="107" d="100"/>
          <a:sy n="107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tiff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63244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263244"/>
        <a:ext cx="5561034" cy="1252125"/>
      </dsp:txXfrm>
    </dsp:sp>
    <dsp:sp modelId="{96D449A5-8CF5-0D4C-9470-7C2F22AB24CE}">
      <dsp:nvSpPr>
        <dsp:cNvPr id="0" name=""/>
        <dsp:cNvSpPr/>
      </dsp:nvSpPr>
      <dsp:spPr>
        <a:xfrm>
          <a:off x="278051" y="41844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63460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817770"/>
          <a:ext cx="5561034" cy="96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17770"/>
        <a:ext cx="5561034" cy="968625"/>
      </dsp:txXfrm>
    </dsp:sp>
    <dsp:sp modelId="{13086218-E288-3044-B21D-7C4BF082C728}">
      <dsp:nvSpPr>
        <dsp:cNvPr id="0" name=""/>
        <dsp:cNvSpPr/>
      </dsp:nvSpPr>
      <dsp:spPr>
        <a:xfrm>
          <a:off x="278051" y="1596370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617986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3088795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088795"/>
        <a:ext cx="5561034" cy="992250"/>
      </dsp:txXfrm>
    </dsp:sp>
    <dsp:sp modelId="{8D4DE655-2605-8B4B-B4BD-0414015C16E0}">
      <dsp:nvSpPr>
        <dsp:cNvPr id="0" name=""/>
        <dsp:cNvSpPr/>
      </dsp:nvSpPr>
      <dsp:spPr>
        <a:xfrm>
          <a:off x="278051" y="2867395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889011"/>
        <a:ext cx="3849491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645"/>
          <a:ext cx="5467927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9645"/>
        <a:ext cx="5467927" cy="1480500"/>
      </dsp:txXfrm>
    </dsp:sp>
    <dsp:sp modelId="{96D449A5-8CF5-0D4C-9470-7C2F22AB24CE}">
      <dsp:nvSpPr>
        <dsp:cNvPr id="0" name=""/>
        <dsp:cNvSpPr/>
      </dsp:nvSpPr>
      <dsp:spPr>
        <a:xfrm>
          <a:off x="273396" y="520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7806" y="66455"/>
        <a:ext cx="3798728" cy="266380"/>
      </dsp:txXfrm>
    </dsp:sp>
    <dsp:sp modelId="{5320A93E-E9A1-244D-A69C-7BEAD76D8D8B}">
      <dsp:nvSpPr>
        <dsp:cNvPr id="0" name=""/>
        <dsp:cNvSpPr/>
      </dsp:nvSpPr>
      <dsp:spPr>
        <a:xfrm>
          <a:off x="0" y="1881745"/>
          <a:ext cx="5467927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81745"/>
        <a:ext cx="5467927" cy="1197000"/>
      </dsp:txXfrm>
    </dsp:sp>
    <dsp:sp modelId="{13086218-E288-3044-B21D-7C4BF082C728}">
      <dsp:nvSpPr>
        <dsp:cNvPr id="0" name=""/>
        <dsp:cNvSpPr/>
      </dsp:nvSpPr>
      <dsp:spPr>
        <a:xfrm>
          <a:off x="273396" y="17341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7806" y="1748555"/>
        <a:ext cx="3798728" cy="266380"/>
      </dsp:txXfrm>
    </dsp:sp>
    <dsp:sp modelId="{2BC19969-2C76-8D45-A55D-078E3B83647D}">
      <dsp:nvSpPr>
        <dsp:cNvPr id="0" name=""/>
        <dsp:cNvSpPr/>
      </dsp:nvSpPr>
      <dsp:spPr>
        <a:xfrm>
          <a:off x="0" y="3280345"/>
          <a:ext cx="546792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280345"/>
        <a:ext cx="5467927" cy="1449000"/>
      </dsp:txXfrm>
    </dsp:sp>
    <dsp:sp modelId="{8D4DE655-2605-8B4B-B4BD-0414015C16E0}">
      <dsp:nvSpPr>
        <dsp:cNvPr id="0" name=""/>
        <dsp:cNvSpPr/>
      </dsp:nvSpPr>
      <dsp:spPr>
        <a:xfrm>
          <a:off x="273396" y="31327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7806" y="3147155"/>
        <a:ext cx="3798728" cy="266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88184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188184"/>
        <a:ext cx="5561034" cy="1247400"/>
      </dsp:txXfrm>
    </dsp:sp>
    <dsp:sp modelId="{96D449A5-8CF5-0D4C-9470-7C2F22AB24CE}">
      <dsp:nvSpPr>
        <dsp:cNvPr id="0" name=""/>
        <dsp:cNvSpPr/>
      </dsp:nvSpPr>
      <dsp:spPr>
        <a:xfrm>
          <a:off x="278051" y="11064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344" y="28357"/>
        <a:ext cx="3858137" cy="319654"/>
      </dsp:txXfrm>
    </dsp:sp>
    <dsp:sp modelId="{5320A93E-E9A1-244D-A69C-7BEAD76D8D8B}">
      <dsp:nvSpPr>
        <dsp:cNvPr id="0" name=""/>
        <dsp:cNvSpPr/>
      </dsp:nvSpPr>
      <dsp:spPr>
        <a:xfrm>
          <a:off x="0" y="1677505"/>
          <a:ext cx="5561034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677505"/>
        <a:ext cx="5561034" cy="945000"/>
      </dsp:txXfrm>
    </dsp:sp>
    <dsp:sp modelId="{13086218-E288-3044-B21D-7C4BF082C728}">
      <dsp:nvSpPr>
        <dsp:cNvPr id="0" name=""/>
        <dsp:cNvSpPr/>
      </dsp:nvSpPr>
      <dsp:spPr>
        <a:xfrm>
          <a:off x="278051" y="150038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344" y="1517678"/>
        <a:ext cx="3858137" cy="319654"/>
      </dsp:txXfrm>
    </dsp:sp>
    <dsp:sp modelId="{2BC19969-2C76-8D45-A55D-078E3B83647D}">
      <dsp:nvSpPr>
        <dsp:cNvPr id="0" name=""/>
        <dsp:cNvSpPr/>
      </dsp:nvSpPr>
      <dsp:spPr>
        <a:xfrm>
          <a:off x="0" y="2864425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864425"/>
        <a:ext cx="5561034" cy="1247400"/>
      </dsp:txXfrm>
    </dsp:sp>
    <dsp:sp modelId="{8D4DE655-2605-8B4B-B4BD-0414015C16E0}">
      <dsp:nvSpPr>
        <dsp:cNvPr id="0" name=""/>
        <dsp:cNvSpPr/>
      </dsp:nvSpPr>
      <dsp:spPr>
        <a:xfrm>
          <a:off x="278051" y="268730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344" y="2704598"/>
        <a:ext cx="3858137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5143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51432"/>
        <a:ext cx="5561034" cy="992250"/>
      </dsp:txXfrm>
    </dsp:sp>
    <dsp:sp modelId="{96D449A5-8CF5-0D4C-9470-7C2F22AB24CE}">
      <dsp:nvSpPr>
        <dsp:cNvPr id="0" name=""/>
        <dsp:cNvSpPr/>
      </dsp:nvSpPr>
      <dsp:spPr>
        <a:xfrm>
          <a:off x="278051" y="300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51648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54608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546082"/>
        <a:ext cx="5561034" cy="992250"/>
      </dsp:txXfrm>
    </dsp:sp>
    <dsp:sp modelId="{13086218-E288-3044-B21D-7C4BF082C728}">
      <dsp:nvSpPr>
        <dsp:cNvPr id="0" name=""/>
        <dsp:cNvSpPr/>
      </dsp:nvSpPr>
      <dsp:spPr>
        <a:xfrm>
          <a:off x="278051" y="132468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346298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2840732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840732"/>
        <a:ext cx="5561034" cy="1252125"/>
      </dsp:txXfrm>
    </dsp:sp>
    <dsp:sp modelId="{8D4DE655-2605-8B4B-B4BD-0414015C16E0}">
      <dsp:nvSpPr>
        <dsp:cNvPr id="0" name=""/>
        <dsp:cNvSpPr/>
      </dsp:nvSpPr>
      <dsp:spPr>
        <a:xfrm>
          <a:off x="278051" y="26193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640948"/>
        <a:ext cx="3849491" cy="3995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651</Words>
  <Application>Microsoft Office PowerPoint</Application>
  <PresentationFormat>Widescreen</PresentationFormat>
  <Paragraphs>166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Proxima Nova Rg</vt:lpstr>
      <vt:lpstr>Arial</vt:lpstr>
      <vt:lpstr>Proxima Nova Lt</vt:lpstr>
      <vt:lpstr>Calibri Light</vt:lpstr>
      <vt:lpstr>Gotham Medium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Hannah Becker</cp:lastModifiedBy>
  <cp:revision>13</cp:revision>
  <dcterms:created xsi:type="dcterms:W3CDTF">2020-08-26T09:12:07Z</dcterms:created>
  <dcterms:modified xsi:type="dcterms:W3CDTF">2022-08-19T16:57:28Z</dcterms:modified>
</cp:coreProperties>
</file>