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58" r:id="rId4"/>
    <p:sldId id="259" r:id="rId5"/>
    <p:sldId id="260" r:id="rId6"/>
    <p:sldId id="261" r:id="rId7"/>
    <p:sldId id="325" r:id="rId8"/>
    <p:sldId id="328" r:id="rId9"/>
    <p:sldId id="327" r:id="rId10"/>
    <p:sldId id="330" r:id="rId11"/>
    <p:sldId id="266" r:id="rId12"/>
    <p:sldId id="267" r:id="rId13"/>
    <p:sldId id="323" r:id="rId14"/>
    <p:sldId id="324" r:id="rId15"/>
    <p:sldId id="321" r:id="rId16"/>
    <p:sldId id="322" r:id="rId17"/>
    <p:sldId id="329" r:id="rId18"/>
    <p:sldId id="262" r:id="rId19"/>
    <p:sldId id="263" r:id="rId20"/>
    <p:sldId id="268" r:id="rId21"/>
    <p:sldId id="269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Gotham Medium" panose="02000604030000020004" pitchFamily="50" charset="0"/>
      <p:regular r:id="rId30"/>
      <p:italic r:id="rId31"/>
    </p:embeddedFont>
    <p:embeddedFont>
      <p:font typeface="Proxima Nova Lt" panose="02000506030000020004" pitchFamily="50" charset="0"/>
      <p:regular r:id="rId32"/>
      <p:bold r:id="rId33"/>
      <p:italic r:id="rId34"/>
      <p:boldItalic r:id="rId35"/>
    </p:embeddedFont>
    <p:embeddedFont>
      <p:font typeface="Proxima Nova Rg" panose="02000506030000020004" pitchFamily="50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6" autoAdjust="0"/>
    <p:restoredTop sz="94618"/>
  </p:normalViewPr>
  <p:slideViewPr>
    <p:cSldViewPr snapToGrid="0">
      <p:cViewPr varScale="1">
        <p:scale>
          <a:sx n="72" d="100"/>
          <a:sy n="72" d="100"/>
        </p:scale>
        <p:origin x="5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 custScaleY="90569" custLinFactNeighborY="21012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8203" custLinFactNeighborY="-11504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deliver Plant 1 to the Plant 1 drop site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C4A40A9B-2695-264E-BB5C-63A32366F28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</dgm:t>
    </dgm:pt>
    <dgm:pt modelId="{314D047C-182F-2545-9209-9A9B225A05DB}" type="parTrans" cxnId="{F78A5A37-D4B0-0742-B03E-3434700E49D9}">
      <dgm:prSet/>
      <dgm:spPr/>
      <dgm:t>
        <a:bodyPr/>
        <a:lstStyle/>
        <a:p>
          <a:endParaRPr lang="en-US"/>
        </a:p>
      </dgm:t>
    </dgm:pt>
    <dgm:pt modelId="{CCA5285C-E9A7-E343-B6F8-BFAC7A55F6C5}" type="sibTrans" cxnId="{F78A5A37-D4B0-0742-B03E-3434700E49D9}">
      <dgm:prSet/>
      <dgm:spPr/>
      <dgm:t>
        <a:bodyPr/>
        <a:lstStyle/>
        <a:p>
          <a:endParaRPr lang="en-US"/>
        </a:p>
      </dgm:t>
    </dgm:pt>
    <dgm:pt modelId="{4C76A0B9-ACBF-434E-854E-BE062A628437}">
      <dgm:prSet custT="1"/>
      <dgm:spPr/>
      <dgm:t>
        <a:bodyPr/>
        <a:lstStyle/>
        <a:p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28BB6E3E-B9E6-234E-9A70-A8CB1BC7ECB1}" type="parTrans" cxnId="{ED28B842-A24A-DA42-B7DC-ED88268501E1}">
      <dgm:prSet/>
      <dgm:spPr/>
      <dgm:t>
        <a:bodyPr/>
        <a:lstStyle/>
        <a:p>
          <a:endParaRPr lang="en-US"/>
        </a:p>
      </dgm:t>
    </dgm:pt>
    <dgm:pt modelId="{74E4BE35-EA4E-4C42-ABDF-E03C01E06F14}" type="sibTrans" cxnId="{ED28B842-A24A-DA42-B7DC-ED88268501E1}">
      <dgm:prSet/>
      <dgm:spPr/>
      <dgm:t>
        <a:bodyPr/>
        <a:lstStyle/>
        <a:p>
          <a:endParaRPr lang="en-US"/>
        </a:p>
      </dgm:t>
    </dgm:pt>
    <dgm:pt modelId="{6B0F54FC-7968-BE4D-A617-803951CED06A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</dgm:t>
    </dgm:pt>
    <dgm:pt modelId="{1E1B47C2-6AAF-314E-AC5E-7551085EB660}" type="parTrans" cxnId="{11DC6D36-A28A-6A48-9ACD-2299341F10ED}">
      <dgm:prSet/>
      <dgm:spPr/>
      <dgm:t>
        <a:bodyPr/>
        <a:lstStyle/>
        <a:p>
          <a:endParaRPr lang="en-US"/>
        </a:p>
      </dgm:t>
    </dgm:pt>
    <dgm:pt modelId="{F23CC9B2-28D9-2F4E-BD1B-91B9D2026ECC}" type="sibTrans" cxnId="{11DC6D36-A28A-6A48-9ACD-2299341F10ED}">
      <dgm:prSet/>
      <dgm:spPr/>
      <dgm:t>
        <a:bodyPr/>
        <a:lstStyle/>
        <a:p>
          <a:endParaRPr lang="en-US"/>
        </a:p>
      </dgm:t>
    </dgm:pt>
    <dgm:pt modelId="{EF1CC2CD-71CA-8940-861A-AC06BC39898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travel to and touch Plant 2</a:t>
          </a:r>
        </a:p>
      </dgm:t>
    </dgm:pt>
    <dgm:pt modelId="{946FDB6E-CBCC-A646-8A08-466839B2D451}" type="parTrans" cxnId="{D524077B-183F-664B-A750-F7309A90FB38}">
      <dgm:prSet/>
      <dgm:spPr/>
      <dgm:t>
        <a:bodyPr/>
        <a:lstStyle/>
        <a:p>
          <a:endParaRPr lang="en-US"/>
        </a:p>
      </dgm:t>
    </dgm:pt>
    <dgm:pt modelId="{C3F6CA53-D82C-584B-9F71-17796804E270}" type="sibTrans" cxnId="{D524077B-183F-664B-A750-F7309A90FB38}">
      <dgm:prSet/>
      <dgm:spPr/>
      <dgm:t>
        <a:bodyPr/>
        <a:lstStyle/>
        <a:p>
          <a:endParaRPr lang="en-US"/>
        </a:p>
      </dgm:t>
    </dgm:pt>
    <dgm:pt modelId="{EB38D7F5-78E9-D642-9028-8F169E84EDD6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gm:t>
    </dgm:pt>
    <dgm:pt modelId="{991906D7-D61C-8E49-8577-B2A85B40B8D7}" type="parTrans" cxnId="{C3639AB8-5742-7C4E-AD77-1B57A925165D}">
      <dgm:prSet/>
      <dgm:spPr/>
      <dgm:t>
        <a:bodyPr/>
        <a:lstStyle/>
        <a:p>
          <a:endParaRPr lang="en-US"/>
        </a:p>
      </dgm:t>
    </dgm:pt>
    <dgm:pt modelId="{D06E826E-22A2-3649-BE15-77071C79FCE9}" type="sibTrans" cxnId="{C3639AB8-5742-7C4E-AD77-1B57A925165D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 custScaleY="81634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11DC6D36-A28A-6A48-9ACD-2299341F10ED}" srcId="{8ED78BA0-96E7-B043-A20E-21FA78203FDB}" destId="{6B0F54FC-7968-BE4D-A617-803951CED06A}" srcOrd="2" destOrd="0" parTransId="{1E1B47C2-6AAF-314E-AC5E-7551085EB660}" sibTransId="{F23CC9B2-28D9-2F4E-BD1B-91B9D2026ECC}"/>
    <dgm:cxn modelId="{F78A5A37-D4B0-0742-B03E-3434700E49D9}" srcId="{8ED78BA0-96E7-B043-A20E-21FA78203FDB}" destId="{C4A40A9B-2695-264E-BB5C-63A32366F285}" srcOrd="1" destOrd="0" parTransId="{314D047C-182F-2545-9209-9A9B225A05DB}" sibTransId="{CCA5285C-E9A7-E343-B6F8-BFAC7A55F6C5}"/>
    <dgm:cxn modelId="{ED28B842-A24A-DA42-B7DC-ED88268501E1}" srcId="{8ED78BA0-96E7-B043-A20E-21FA78203FDB}" destId="{4C76A0B9-ACBF-434E-854E-BE062A628437}" srcOrd="3" destOrd="0" parTransId="{28BB6E3E-B9E6-234E-9A70-A8CB1BC7ECB1}" sibTransId="{74E4BE35-EA4E-4C42-ABDF-E03C01E06F14}"/>
    <dgm:cxn modelId="{C3758564-A89C-3E40-9D11-A0D7AF7D1DC4}" type="presOf" srcId="{4C76A0B9-ACBF-434E-854E-BE062A628437}" destId="{EC148BCD-CD9D-DA4C-9F72-BDD23CC07C98}" srcOrd="0" destOrd="3" presId="urn:microsoft.com/office/officeart/2005/8/layout/list1"/>
    <dgm:cxn modelId="{C7EB1948-E0C6-2A41-9CE8-BCF7713DB0FE}" type="presOf" srcId="{EB38D7F5-78E9-D642-9028-8F169E84EDD6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D524077B-183F-664B-A750-F7309A90FB38}" srcId="{1D9D6C1B-8764-3C4C-B47B-CB3F49D7084D}" destId="{EF1CC2CD-71CA-8940-861A-AC06BC39898E}" srcOrd="1" destOrd="0" parTransId="{946FDB6E-CBCC-A646-8A08-466839B2D451}" sibTransId="{C3F6CA53-D82C-584B-9F71-17796804E270}"/>
    <dgm:cxn modelId="{9B950B7C-051F-F14C-AEAA-0A3BA84E4942}" type="presOf" srcId="{EF1CC2CD-71CA-8940-861A-AC06BC39898E}" destId="{5320A93E-E9A1-244D-A69C-7BEAD76D8D8B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1EC3B7A3-990A-AF48-A5ED-269E1C00CF96}" type="presOf" srcId="{C4A40A9B-2695-264E-BB5C-63A32366F285}" destId="{EC148BCD-CD9D-DA4C-9F72-BDD23CC07C98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C3639AB8-5742-7C4E-AD77-1B57A925165D}" srcId="{AAAC6DBC-4801-9146-828E-827BB292A4E8}" destId="{EB38D7F5-78E9-D642-9028-8F169E84EDD6}" srcOrd="1" destOrd="0" parTransId="{991906D7-D61C-8E49-8577-B2A85B40B8D7}" sibTransId="{D06E826E-22A2-3649-BE15-77071C79FCE9}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98482AF1-9036-6046-A096-00A87D42F635}" type="presOf" srcId="{6B0F54FC-7968-BE4D-A617-803951CED06A}" destId="{EC148BCD-CD9D-DA4C-9F72-BDD23CC07C98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4164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244164"/>
        <a:ext cx="5561034" cy="1159200"/>
      </dsp:txXfrm>
    </dsp:sp>
    <dsp:sp modelId="{96D449A5-8CF5-0D4C-9470-7C2F22AB24CE}">
      <dsp:nvSpPr>
        <dsp:cNvPr id="0" name=""/>
        <dsp:cNvSpPr/>
      </dsp:nvSpPr>
      <dsp:spPr>
        <a:xfrm>
          <a:off x="278051" y="8004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1108" y="31061"/>
        <a:ext cx="3846609" cy="426206"/>
      </dsp:txXfrm>
    </dsp:sp>
    <dsp:sp modelId="{5320A93E-E9A1-244D-A69C-7BEAD76D8D8B}">
      <dsp:nvSpPr>
        <dsp:cNvPr id="0" name=""/>
        <dsp:cNvSpPr/>
      </dsp:nvSpPr>
      <dsp:spPr>
        <a:xfrm>
          <a:off x="0" y="1725924"/>
          <a:ext cx="556103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725924"/>
        <a:ext cx="5561034" cy="907200"/>
      </dsp:txXfrm>
    </dsp:sp>
    <dsp:sp modelId="{13086218-E288-3044-B21D-7C4BF082C728}">
      <dsp:nvSpPr>
        <dsp:cNvPr id="0" name=""/>
        <dsp:cNvSpPr/>
      </dsp:nvSpPr>
      <dsp:spPr>
        <a:xfrm>
          <a:off x="278051" y="148976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1108" y="1512822"/>
        <a:ext cx="3846609" cy="426206"/>
      </dsp:txXfrm>
    </dsp:sp>
    <dsp:sp modelId="{2BC19969-2C76-8D45-A55D-078E3B83647D}">
      <dsp:nvSpPr>
        <dsp:cNvPr id="0" name=""/>
        <dsp:cNvSpPr/>
      </dsp:nvSpPr>
      <dsp:spPr>
        <a:xfrm>
          <a:off x="0" y="2955685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955685"/>
        <a:ext cx="5561034" cy="1159200"/>
      </dsp:txXfrm>
    </dsp:sp>
    <dsp:sp modelId="{8D4DE655-2605-8B4B-B4BD-0414015C16E0}">
      <dsp:nvSpPr>
        <dsp:cNvPr id="0" name=""/>
        <dsp:cNvSpPr/>
      </dsp:nvSpPr>
      <dsp:spPr>
        <a:xfrm>
          <a:off x="278051" y="271952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1108" y="2742582"/>
        <a:ext cx="384660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8632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86329"/>
        <a:ext cx="5561034" cy="963900"/>
      </dsp:txXfrm>
    </dsp:sp>
    <dsp:sp modelId="{96D449A5-8CF5-0D4C-9470-7C2F22AB24CE}">
      <dsp:nvSpPr>
        <dsp:cNvPr id="0" name=""/>
        <dsp:cNvSpPr/>
      </dsp:nvSpPr>
      <dsp:spPr>
        <a:xfrm>
          <a:off x="278051" y="2064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46588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613109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613109"/>
        <a:ext cx="5561034" cy="963900"/>
      </dsp:txXfrm>
    </dsp:sp>
    <dsp:sp modelId="{13086218-E288-3044-B21D-7C4BF082C728}">
      <dsp:nvSpPr>
        <dsp:cNvPr id="0" name=""/>
        <dsp:cNvSpPr/>
      </dsp:nvSpPr>
      <dsp:spPr>
        <a:xfrm>
          <a:off x="278051" y="134742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373368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2939890"/>
          <a:ext cx="5561034" cy="116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939890"/>
        <a:ext cx="5561034" cy="1162350"/>
      </dsp:txXfrm>
    </dsp:sp>
    <dsp:sp modelId="{8D4DE655-2605-8B4B-B4BD-0414015C16E0}">
      <dsp:nvSpPr>
        <dsp:cNvPr id="0" name=""/>
        <dsp:cNvSpPr/>
      </dsp:nvSpPr>
      <dsp:spPr>
        <a:xfrm>
          <a:off x="278051" y="267420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700148"/>
        <a:ext cx="3840845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8101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0"/>
          <a:ext cx="1777081" cy="1517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540206"/>
          <a:ext cx="5046968" cy="15287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818" y="1540206"/>
        <a:ext cx="4952940" cy="14817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7273"/>
          <a:ext cx="5561034" cy="12690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</dsp:txBody>
      <dsp:txXfrm>
        <a:off x="0" y="197273"/>
        <a:ext cx="5561034" cy="1269066"/>
      </dsp:txXfrm>
    </dsp:sp>
    <dsp:sp modelId="{96D449A5-8CF5-0D4C-9470-7C2F22AB24CE}">
      <dsp:nvSpPr>
        <dsp:cNvPr id="0" name=""/>
        <dsp:cNvSpPr/>
      </dsp:nvSpPr>
      <dsp:spPr>
        <a:xfrm>
          <a:off x="278051" y="5581"/>
          <a:ext cx="3892723" cy="38338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6766" y="24296"/>
        <a:ext cx="3855293" cy="345955"/>
      </dsp:txXfrm>
    </dsp:sp>
    <dsp:sp modelId="{5320A93E-E9A1-244D-A69C-7BEAD76D8D8B}">
      <dsp:nvSpPr>
        <dsp:cNvPr id="0" name=""/>
        <dsp:cNvSpPr/>
      </dsp:nvSpPr>
      <dsp:spPr>
        <a:xfrm>
          <a:off x="0" y="1728164"/>
          <a:ext cx="5561034" cy="1063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deliver Plant 1 to the Plant 1 drop site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travel to and touch Plant 2</a:t>
          </a:r>
        </a:p>
      </dsp:txBody>
      <dsp:txXfrm>
        <a:off x="0" y="1728164"/>
        <a:ext cx="5561034" cy="1063660"/>
      </dsp:txXfrm>
    </dsp:sp>
    <dsp:sp modelId="{13086218-E288-3044-B21D-7C4BF082C728}">
      <dsp:nvSpPr>
        <dsp:cNvPr id="0" name=""/>
        <dsp:cNvSpPr/>
      </dsp:nvSpPr>
      <dsp:spPr>
        <a:xfrm>
          <a:off x="278051" y="1536471"/>
          <a:ext cx="3892723" cy="38338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6766" y="1555186"/>
        <a:ext cx="3855293" cy="345955"/>
      </dsp:txXfrm>
    </dsp:sp>
    <dsp:sp modelId="{2BC19969-2C76-8D45-A55D-078E3B83647D}">
      <dsp:nvSpPr>
        <dsp:cNvPr id="0" name=""/>
        <dsp:cNvSpPr/>
      </dsp:nvSpPr>
      <dsp:spPr>
        <a:xfrm>
          <a:off x="0" y="3053648"/>
          <a:ext cx="5561034" cy="1063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sp:txBody>
      <dsp:txXfrm>
        <a:off x="0" y="3053648"/>
        <a:ext cx="5561034" cy="1063660"/>
      </dsp:txXfrm>
    </dsp:sp>
    <dsp:sp modelId="{8D4DE655-2605-8B4B-B4BD-0414015C16E0}">
      <dsp:nvSpPr>
        <dsp:cNvPr id="0" name=""/>
        <dsp:cNvSpPr/>
      </dsp:nvSpPr>
      <dsp:spPr>
        <a:xfrm>
          <a:off x="278051" y="2861955"/>
          <a:ext cx="3892723" cy="38338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6766" y="2880670"/>
        <a:ext cx="3855293" cy="3459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73557"/>
          <a:ext cx="5467927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73557"/>
        <a:ext cx="5467927" cy="1370250"/>
      </dsp:txXfrm>
    </dsp:sp>
    <dsp:sp modelId="{96D449A5-8CF5-0D4C-9470-7C2F22AB24CE}">
      <dsp:nvSpPr>
        <dsp:cNvPr id="0" name=""/>
        <dsp:cNvSpPr/>
      </dsp:nvSpPr>
      <dsp:spPr>
        <a:xfrm>
          <a:off x="273396" y="52157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012" y="73773"/>
        <a:ext cx="3784316" cy="399568"/>
      </dsp:txXfrm>
    </dsp:sp>
    <dsp:sp modelId="{5320A93E-E9A1-244D-A69C-7BEAD76D8D8B}">
      <dsp:nvSpPr>
        <dsp:cNvPr id="0" name=""/>
        <dsp:cNvSpPr/>
      </dsp:nvSpPr>
      <dsp:spPr>
        <a:xfrm>
          <a:off x="0" y="1946208"/>
          <a:ext cx="546792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946208"/>
        <a:ext cx="5467927" cy="1134000"/>
      </dsp:txXfrm>
    </dsp:sp>
    <dsp:sp modelId="{13086218-E288-3044-B21D-7C4BF082C728}">
      <dsp:nvSpPr>
        <dsp:cNvPr id="0" name=""/>
        <dsp:cNvSpPr/>
      </dsp:nvSpPr>
      <dsp:spPr>
        <a:xfrm>
          <a:off x="273396" y="17248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012" y="1746424"/>
        <a:ext cx="3784316" cy="399568"/>
      </dsp:txXfrm>
    </dsp:sp>
    <dsp:sp modelId="{2BC19969-2C76-8D45-A55D-078E3B83647D}">
      <dsp:nvSpPr>
        <dsp:cNvPr id="0" name=""/>
        <dsp:cNvSpPr/>
      </dsp:nvSpPr>
      <dsp:spPr>
        <a:xfrm>
          <a:off x="0" y="3382608"/>
          <a:ext cx="5467927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382608"/>
        <a:ext cx="5467927" cy="1346625"/>
      </dsp:txXfrm>
    </dsp:sp>
    <dsp:sp modelId="{8D4DE655-2605-8B4B-B4BD-0414015C16E0}">
      <dsp:nvSpPr>
        <dsp:cNvPr id="0" name=""/>
        <dsp:cNvSpPr/>
      </dsp:nvSpPr>
      <dsp:spPr>
        <a:xfrm>
          <a:off x="273396" y="31612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012" y="3182824"/>
        <a:ext cx="378431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PlnBfdH-CP_zdfLqQ4We6DWdkE_h9oSS8RtksyrPX-4I-qg/viewform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forms/d/e/1FAIpQLScfj4LoKsBdKsZIC4B2975ebMrigmixsDFde7ni569lSS13Nw/viewform" TargetMode="External"/><Relationship Id="rId5" Type="http://schemas.openxmlformats.org/officeDocument/2006/relationships/hyperlink" Target="https://eg.poly.edu/syllabus.php" TargetMode="External"/><Relationship Id="rId4" Type="http://schemas.openxmlformats.org/officeDocument/2006/relationships/hyperlink" Target="https://docs.google.com/document/d/1BBSNUqP8Km-ZWUfmNcJbAfgTkfYmRVzxyfj7WiHOYfc/edit?usp=shar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32312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Gotham Medium" panose="02000603030000020004" pitchFamily="2" charset="0"/>
              </a:rPr>
              <a:t>Scheduling Meetings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3237" y="1181143"/>
            <a:ext cx="1219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When2Meet is a useful tool to determine the availability of your team members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F282851-074B-2393-9294-73F1FD97B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75" y="1839744"/>
            <a:ext cx="2586446" cy="4340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5C5FB-39C9-B506-F8A8-C3C98B0EADEF}"/>
              </a:ext>
            </a:extLst>
          </p:cNvPr>
          <p:cNvSpPr txBox="1"/>
          <p:nvPr/>
        </p:nvSpPr>
        <p:spPr>
          <a:xfrm>
            <a:off x="3964070" y="2568314"/>
            <a:ext cx="4430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Steps to 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person creates the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link to the when2meet is sent to group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Group members enter their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Click and drag on times you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darkest colors indicate where the most people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0FEC37-54FC-6756-BB06-6AADE511F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1" y="1996048"/>
            <a:ext cx="3258355" cy="33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46800"/>
              </p:ext>
            </p:extLst>
          </p:nvPr>
        </p:nvGraphicFramePr>
        <p:xfrm>
          <a:off x="324703" y="2546256"/>
          <a:ext cx="5372578" cy="306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585862" y="4192162"/>
            <a:ext cx="4850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Retrieve Plant 3 and deliver it to its drop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Complete Benchmark A or B in reverse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Implement an additional sensor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406996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696082" y="2009350"/>
            <a:ext cx="1055424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VEX &amp; RAD application assigned after you form SLDP groups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Rg" panose="02000506030000020004" pitchFamily="2" charset="0"/>
              </a:rPr>
              <a:t>Both forms are due Tuesday, February 7 at 11:59 PM EST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To apply for RAD: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Please fill out </a:t>
            </a: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  <a:hlinkClick r:id="rId3"/>
              </a:rPr>
              <a:t>this form</a:t>
            </a:r>
            <a:endParaRPr lang="en-US" sz="2800" dirty="0">
              <a:solidFill>
                <a:srgbClr val="333333"/>
              </a:solidFill>
              <a:latin typeface="Proxima Nova Rg" panose="02000506030000020004" pitchFamily="2" charset="0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4"/>
              </a:rPr>
              <a:t>EG 1004 inspiration guide for project ideas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You need to attend an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5"/>
              </a:rPr>
              <a:t>Open Lab ideation session</a:t>
            </a:r>
            <a:endParaRPr lang="en-US" sz="2800" dirty="0">
              <a:solidFill>
                <a:srgbClr val="333333"/>
              </a:solidFill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To apply for VEX (either MRR or LAZ):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Please fill out </a:t>
            </a: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  <a:hlinkClick r:id="rId6"/>
              </a:rPr>
              <a:t>this form</a:t>
            </a:r>
            <a:endParaRPr lang="en-US" sz="2800" b="0" i="0" dirty="0">
              <a:solidFill>
                <a:srgbClr val="333333"/>
              </a:solidFill>
              <a:effectLst/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RAD &amp; VEX APPLICATIONS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62441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  <a:p>
            <a:pPr algn="r"/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564107" y="2504915"/>
            <a:ext cx="11086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Required Contents for an Effective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Meeting notes, ideas, brainstorming, tasks, roles, and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Technical notes, design drawings, and software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Screenshots or pictures of your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Record &amp; briefly describe references (e.g. </a:t>
            </a:r>
            <a:r>
              <a:rPr lang="en-US" sz="2800" dirty="0" err="1">
                <a:latin typeface="Proxima Nova Rg" panose="02000506030000020004" pitchFamily="2" charset="0"/>
              </a:rPr>
              <a:t>SparkFun</a:t>
            </a:r>
            <a:r>
              <a:rPr lang="en-US" sz="2800" dirty="0">
                <a:latin typeface="Proxima Nova Rg" panose="02000506030000020004" pitchFamily="2" charset="0"/>
              </a:rPr>
              <a:t> sensor guide)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Updates to cost or project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Plans for the future and to-do 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Design artifacts: design thinking, design canvas, and design pitch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ENGINEERING NOTEBOOK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245096" y="1590568"/>
            <a:ext cx="9701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Use your engineering notebook as an outline &amp; repository for milestone &amp; final presentations and your Final Design Report!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MILESTONE CHECKPOINTS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8" y="2457959"/>
            <a:ext cx="3610466" cy="2794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185969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1: Design Thinking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302" y="2560712"/>
            <a:ext cx="3971826" cy="25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12" y="2134680"/>
            <a:ext cx="3506194" cy="3385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374415" y="1626515"/>
            <a:ext cx="114431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 will complete these exercises in recitation with professor input!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4154633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2: Design Canvas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8091128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3: Design Pitch</a:t>
            </a:r>
          </a:p>
        </p:txBody>
      </p:sp>
    </p:spTree>
    <p:extLst>
      <p:ext uri="{BB962C8B-B14F-4D97-AF65-F5344CB8AC3E}">
        <p14:creationId xmlns:p14="http://schemas.microsoft.com/office/powerpoint/2010/main" val="21316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Team Google Drive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51095" y="1725076"/>
            <a:ext cx="101397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Your team must create a Drive folder for your team by Milestone 1 and share it with your professors &amp; TAs!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045145" y="2885644"/>
            <a:ext cx="1010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All files you create for your SLDP must be in this Drive folder: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376460" y="3502140"/>
            <a:ext cx="10213872" cy="31085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Circuit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Progress 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Budget spreadsheets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Microsoft Project schedules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Preliminary Design Investigation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Final Design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954</Words>
  <Application>Microsoft Office PowerPoint</Application>
  <PresentationFormat>Widescreen</PresentationFormat>
  <Paragraphs>221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 Light</vt:lpstr>
      <vt:lpstr>Proxima Nova Lt</vt:lpstr>
      <vt:lpstr>Proxima Nova Rg</vt:lpstr>
      <vt:lpstr>Calibri</vt:lpstr>
      <vt:lpstr>Gotham Medium</vt:lpstr>
      <vt:lpstr>Arial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Hillary Abordo</cp:lastModifiedBy>
  <cp:revision>24</cp:revision>
  <dcterms:created xsi:type="dcterms:W3CDTF">2020-08-26T09:12:07Z</dcterms:created>
  <dcterms:modified xsi:type="dcterms:W3CDTF">2023-02-01T02:31:03Z</dcterms:modified>
</cp:coreProperties>
</file>