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itchFamily="2" charset="0"/>
      <p:regular r:id="rId30"/>
      <p:italic r:id="rId31"/>
    </p:embeddedFont>
    <p:embeddedFont>
      <p:font typeface="Proxima Nova Lt" panose="02000506030000020004" pitchFamily="2" charset="0"/>
      <p:regular r:id="rId32"/>
      <p:bold r:id="rId33"/>
      <p:italic r:id="rId34"/>
      <p:boldItalic r:id="rId35"/>
    </p:embeddedFont>
    <p:embeddedFont>
      <p:font typeface="Proxima Nova Rg" panose="02000506030000020004" pitchFamily="2" charset="77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592"/>
  </p:normalViewPr>
  <p:slideViewPr>
    <p:cSldViewPr snapToGrid="0">
      <p:cViewPr varScale="1">
        <p:scale>
          <a:sx n="104" d="100"/>
          <a:sy n="10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52830"/>
          <a:ext cx="5561034" cy="1397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52830"/>
        <a:ext cx="5561034" cy="1397514"/>
      </dsp:txXfrm>
    </dsp:sp>
    <dsp:sp modelId="{96D449A5-8CF5-0D4C-9470-7C2F22AB24CE}">
      <dsp:nvSpPr>
        <dsp:cNvPr id="0" name=""/>
        <dsp:cNvSpPr/>
      </dsp:nvSpPr>
      <dsp:spPr>
        <a:xfrm>
          <a:off x="278051" y="34865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9568" y="46382"/>
        <a:ext cx="3869689" cy="212895"/>
      </dsp:txXfrm>
    </dsp:sp>
    <dsp:sp modelId="{5320A93E-E9A1-244D-A69C-7BEAD76D8D8B}">
      <dsp:nvSpPr>
        <dsp:cNvPr id="0" name=""/>
        <dsp:cNvSpPr/>
      </dsp:nvSpPr>
      <dsp:spPr>
        <a:xfrm>
          <a:off x="0" y="1711467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11467"/>
        <a:ext cx="5561034" cy="1107717"/>
      </dsp:txXfrm>
    </dsp:sp>
    <dsp:sp modelId="{13086218-E288-3044-B21D-7C4BF082C728}">
      <dsp:nvSpPr>
        <dsp:cNvPr id="0" name=""/>
        <dsp:cNvSpPr/>
      </dsp:nvSpPr>
      <dsp:spPr>
        <a:xfrm>
          <a:off x="278051" y="159350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9568" y="1605019"/>
        <a:ext cx="3869689" cy="212895"/>
      </dsp:txXfrm>
    </dsp:sp>
    <dsp:sp modelId="{2BC19969-2C76-8D45-A55D-078E3B83647D}">
      <dsp:nvSpPr>
        <dsp:cNvPr id="0" name=""/>
        <dsp:cNvSpPr/>
      </dsp:nvSpPr>
      <dsp:spPr>
        <a:xfrm>
          <a:off x="0" y="2980306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2980306"/>
        <a:ext cx="5561034" cy="1107717"/>
      </dsp:txXfrm>
    </dsp:sp>
    <dsp:sp modelId="{8D4DE655-2605-8B4B-B4BD-0414015C16E0}">
      <dsp:nvSpPr>
        <dsp:cNvPr id="0" name=""/>
        <dsp:cNvSpPr/>
      </dsp:nvSpPr>
      <dsp:spPr>
        <a:xfrm>
          <a:off x="278051" y="286234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9568" y="2873859"/>
        <a:ext cx="3869689" cy="212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BSNUqP8Km-ZWUfmNcJbAfgTkfYmRVzxyfj7WiHOYfc/edit?usp=shari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g.poly.edu/syllabus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Application form will be sent out in an announcement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Tuesday, September 19 at 11:59 PM EST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3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963</Words>
  <Application>Microsoft Macintosh PowerPoint</Application>
  <PresentationFormat>Widescreen</PresentationFormat>
  <Paragraphs>220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Proxima Nova Lt</vt:lpstr>
      <vt:lpstr>Proxima Nova Rg</vt:lpstr>
      <vt:lpstr>Calibri Light</vt:lpstr>
      <vt:lpstr>Arial</vt:lpstr>
      <vt:lpstr>Gotham Medium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26</cp:revision>
  <dcterms:created xsi:type="dcterms:W3CDTF">2020-08-26T09:12:07Z</dcterms:created>
  <dcterms:modified xsi:type="dcterms:W3CDTF">2023-09-08T12:17:47Z</dcterms:modified>
</cp:coreProperties>
</file>