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3"/>
  </p:notesMasterIdLst>
  <p:sldIdLst>
    <p:sldId id="270" r:id="rId2"/>
    <p:sldId id="271" r:id="rId3"/>
    <p:sldId id="258" r:id="rId4"/>
    <p:sldId id="259" r:id="rId5"/>
    <p:sldId id="260" r:id="rId6"/>
    <p:sldId id="261" r:id="rId7"/>
    <p:sldId id="325" r:id="rId8"/>
    <p:sldId id="328" r:id="rId9"/>
    <p:sldId id="327" r:id="rId10"/>
    <p:sldId id="330" r:id="rId11"/>
    <p:sldId id="266" r:id="rId12"/>
    <p:sldId id="267" r:id="rId13"/>
    <p:sldId id="323" r:id="rId14"/>
    <p:sldId id="324" r:id="rId15"/>
    <p:sldId id="321" r:id="rId16"/>
    <p:sldId id="322" r:id="rId17"/>
    <p:sldId id="262" r:id="rId18"/>
    <p:sldId id="263" r:id="rId19"/>
    <p:sldId id="329" r:id="rId20"/>
    <p:sldId id="268" r:id="rId21"/>
    <p:sldId id="269" r:id="rId22"/>
  </p:sldIdLst>
  <p:sldSz cx="12192000" cy="6858000"/>
  <p:notesSz cx="6858000" cy="9144000"/>
  <p:embeddedFontLst>
    <p:embeddedFont>
      <p:font typeface="Gotham Medium" pitchFamily="2" charset="0"/>
      <p:regular r:id="rId24"/>
      <p:italic r:id="rId25"/>
    </p:embeddedFont>
    <p:embeddedFont>
      <p:font typeface="Proxima Nova Lt" panose="02000506030000020004" pitchFamily="2" charset="0"/>
      <p:regular r:id="rId26"/>
      <p:bold r:id="rId27"/>
      <p:italic r:id="rId28"/>
      <p:boldItalic r:id="rId29"/>
    </p:embeddedFont>
    <p:embeddedFont>
      <p:font typeface="Proxima Nova Rg" panose="02000506030000020004" pitchFamily="2" charset="77"/>
      <p:regular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916" autoAdjust="0"/>
    <p:restoredTop sz="94592"/>
  </p:normalViewPr>
  <p:slideViewPr>
    <p:cSldViewPr snapToGrid="0">
      <p:cViewPr varScale="1">
        <p:scale>
          <a:sx n="104" d="100"/>
          <a:sy n="104" d="100"/>
        </p:scale>
        <p:origin x="53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8" Type="http://schemas.openxmlformats.org/officeDocument/2006/relationships/slide" Target="slides/slide7.xml"/></Relationships>
</file>

<file path=ppt/diagrams/_rels/data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jpg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iagrams/_rels/data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tiff"/></Relationships>
</file>

<file path=ppt/diagrams/_rels/data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tiff"/></Relationships>
</file>

<file path=ppt/diagrams/_rels/drawing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jpg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iagrams/_rels/drawing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tiff"/></Relationships>
</file>

<file path=ppt/diagrams/_rels/drawing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tiff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7DC9F30-172A-874F-83A3-8F2CE3EE3472}" type="doc">
      <dgm:prSet loTypeId="urn:microsoft.com/office/officeart/2005/8/layout/target1" loCatId="" qsTypeId="urn:microsoft.com/office/officeart/2005/8/quickstyle/simple1" qsCatId="simple" csTypeId="urn:microsoft.com/office/officeart/2005/8/colors/accent1_2" csCatId="accent1" phldr="1"/>
      <dgm:spPr/>
    </dgm:pt>
    <dgm:pt modelId="{70D28132-C3C2-BC47-B7F5-FEFC08A0A981}">
      <dgm:prSet phldrT="[Text]" custT="1"/>
      <dgm:spPr/>
      <dgm:t>
        <a:bodyPr/>
        <a:lstStyle/>
        <a:p>
          <a:pPr algn="ctr"/>
          <a:r>
            <a:rPr lang="en-US" sz="2400" b="1" i="0" dirty="0">
              <a:solidFill>
                <a:schemeClr val="accent2"/>
              </a:solidFill>
              <a:latin typeface="Proxima Nova Rg" panose="02000506030000020004" pitchFamily="2" charset="0"/>
            </a:rPr>
            <a:t>Benchmark </a:t>
          </a:r>
        </a:p>
        <a:p>
          <a:pPr algn="ctr"/>
          <a:r>
            <a:rPr lang="en-US" sz="2400" b="1" i="0" dirty="0">
              <a:solidFill>
                <a:schemeClr val="accent2"/>
              </a:solidFill>
              <a:latin typeface="Proxima Nova Rg" panose="02000506030000020004" pitchFamily="2" charset="0"/>
            </a:rPr>
            <a:t>B</a:t>
          </a:r>
        </a:p>
      </dgm:t>
    </dgm:pt>
    <dgm:pt modelId="{65ACE2E5-165A-4E4C-8989-5A751DE65419}" type="parTrans" cxnId="{A942CA62-FCEA-1346-BBE2-A08F4F81908E}">
      <dgm:prSet/>
      <dgm:spPr/>
      <dgm:t>
        <a:bodyPr/>
        <a:lstStyle/>
        <a:p>
          <a:endParaRPr lang="en-US"/>
        </a:p>
      </dgm:t>
    </dgm:pt>
    <dgm:pt modelId="{0E8C2297-3D97-5846-B3AD-0500F2822B92}" type="sibTrans" cxnId="{A942CA62-FCEA-1346-BBE2-A08F4F81908E}">
      <dgm:prSet/>
      <dgm:spPr/>
      <dgm:t>
        <a:bodyPr/>
        <a:lstStyle/>
        <a:p>
          <a:endParaRPr lang="en-US"/>
        </a:p>
      </dgm:t>
    </dgm:pt>
    <dgm:pt modelId="{98DA9D3F-4D02-9B4C-AE23-9A7727D58F22}">
      <dgm:prSet phldrT="[Text]" custT="1"/>
      <dgm:spPr/>
      <dgm:t>
        <a:bodyPr/>
        <a:lstStyle/>
        <a:p>
          <a:pPr algn="ctr"/>
          <a:r>
            <a:rPr lang="en-US" sz="2400" b="0" i="0" dirty="0">
              <a:solidFill>
                <a:schemeClr val="accent6"/>
              </a:solidFill>
              <a:latin typeface="Proxima Nova Lt" panose="02000506030000020004" pitchFamily="50" charset="0"/>
            </a:rPr>
            <a:t>Benchmark </a:t>
          </a:r>
        </a:p>
        <a:p>
          <a:pPr algn="ctr"/>
          <a:r>
            <a:rPr lang="en-US" sz="2400" b="0" i="0" dirty="0">
              <a:solidFill>
                <a:schemeClr val="accent6"/>
              </a:solidFill>
              <a:latin typeface="Proxima Nova Lt" panose="02000506030000020004" pitchFamily="50" charset="0"/>
            </a:rPr>
            <a:t>A</a:t>
          </a:r>
        </a:p>
      </dgm:t>
    </dgm:pt>
    <dgm:pt modelId="{0D6C1C39-B3A4-A549-A2F4-593E8DAFAE25}" type="sibTrans" cxnId="{48CAEAA9-4F1E-C34B-9FEB-DF05498BBF67}">
      <dgm:prSet/>
      <dgm:spPr/>
      <dgm:t>
        <a:bodyPr/>
        <a:lstStyle/>
        <a:p>
          <a:endParaRPr lang="en-US"/>
        </a:p>
      </dgm:t>
    </dgm:pt>
    <dgm:pt modelId="{7E487198-99A2-AE45-A56B-D0979E1F8476}" type="parTrans" cxnId="{48CAEAA9-4F1E-C34B-9FEB-DF05498BBF67}">
      <dgm:prSet/>
      <dgm:spPr/>
      <dgm:t>
        <a:bodyPr/>
        <a:lstStyle/>
        <a:p>
          <a:endParaRPr lang="en-US"/>
        </a:p>
      </dgm:t>
    </dgm:pt>
    <dgm:pt modelId="{AC5C4195-BB91-F14F-9A13-313A08C3D286}" type="pres">
      <dgm:prSet presAssocID="{87DC9F30-172A-874F-83A3-8F2CE3EE3472}" presName="composite" presStyleCnt="0">
        <dgm:presLayoutVars>
          <dgm:chMax val="5"/>
          <dgm:dir/>
          <dgm:resizeHandles val="exact"/>
        </dgm:presLayoutVars>
      </dgm:prSet>
      <dgm:spPr/>
    </dgm:pt>
    <dgm:pt modelId="{EACB4562-73E1-EA45-A29D-F9F606A89316}" type="pres">
      <dgm:prSet presAssocID="{98DA9D3F-4D02-9B4C-AE23-9A7727D58F22}" presName="circle1" presStyleLbl="lnNode1" presStyleIdx="0" presStyleCnt="2" custLinFactNeighborX="4733" custLinFactNeighborY="-3706"/>
      <dgm:spPr>
        <a:solidFill>
          <a:schemeClr val="accent6"/>
        </a:solidFill>
      </dgm:spPr>
    </dgm:pt>
    <dgm:pt modelId="{4EBA43BA-A646-FD40-B566-702DAD366697}" type="pres">
      <dgm:prSet presAssocID="{98DA9D3F-4D02-9B4C-AE23-9A7727D58F22}" presName="text1" presStyleLbl="revTx" presStyleIdx="0" presStyleCnt="2" custScaleX="127773" custLinFactNeighborX="-17111" custLinFactNeighborY="1913">
        <dgm:presLayoutVars>
          <dgm:bulletEnabled val="1"/>
        </dgm:presLayoutVars>
      </dgm:prSet>
      <dgm:spPr/>
    </dgm:pt>
    <dgm:pt modelId="{9AA57AB6-F4F1-074A-9222-6D1DA12AEEE3}" type="pres">
      <dgm:prSet presAssocID="{98DA9D3F-4D02-9B4C-AE23-9A7727D58F22}" presName="line1" presStyleLbl="callout" presStyleIdx="0" presStyleCnt="4"/>
      <dgm:spPr/>
    </dgm:pt>
    <dgm:pt modelId="{AED0CF4B-78B6-D146-AE9F-94BC4C6441F3}" type="pres">
      <dgm:prSet presAssocID="{98DA9D3F-4D02-9B4C-AE23-9A7727D58F22}" presName="d1" presStyleLbl="callout" presStyleIdx="1" presStyleCnt="4"/>
      <dgm:spPr/>
    </dgm:pt>
    <dgm:pt modelId="{6CC04BCC-59CD-BB4D-A591-86FAAE7E2B53}" type="pres">
      <dgm:prSet presAssocID="{70D28132-C3C2-BC47-B7F5-FEFC08A0A981}" presName="circle2" presStyleLbl="lnNode1" presStyleIdx="1" presStyleCnt="2" custLinFactNeighborX="1658" custLinFactNeighborY="0"/>
      <dgm:spPr>
        <a:solidFill>
          <a:schemeClr val="accent2"/>
        </a:solidFill>
      </dgm:spPr>
    </dgm:pt>
    <dgm:pt modelId="{2FB11429-95DE-0F46-BB1B-21074D619DCF}" type="pres">
      <dgm:prSet presAssocID="{70D28132-C3C2-BC47-B7F5-FEFC08A0A981}" presName="text2" presStyleLbl="revTx" presStyleIdx="1" presStyleCnt="2" custScaleX="120063" custLinFactNeighborX="-16542" custLinFactNeighborY="21">
        <dgm:presLayoutVars>
          <dgm:bulletEnabled val="1"/>
        </dgm:presLayoutVars>
      </dgm:prSet>
      <dgm:spPr/>
    </dgm:pt>
    <dgm:pt modelId="{76516D5D-8B5F-6E44-9545-3EA448DE0646}" type="pres">
      <dgm:prSet presAssocID="{70D28132-C3C2-BC47-B7F5-FEFC08A0A981}" presName="line2" presStyleLbl="callout" presStyleIdx="2" presStyleCnt="4"/>
      <dgm:spPr/>
    </dgm:pt>
    <dgm:pt modelId="{0A9D5E08-93B3-FF49-99BC-B054D92C8A24}" type="pres">
      <dgm:prSet presAssocID="{70D28132-C3C2-BC47-B7F5-FEFC08A0A981}" presName="d2" presStyleLbl="callout" presStyleIdx="3" presStyleCnt="4"/>
      <dgm:spPr/>
    </dgm:pt>
  </dgm:ptLst>
  <dgm:cxnLst>
    <dgm:cxn modelId="{1059733A-8BC1-5842-B573-0677B92E0AAF}" type="presOf" srcId="{98DA9D3F-4D02-9B4C-AE23-9A7727D58F22}" destId="{4EBA43BA-A646-FD40-B566-702DAD366697}" srcOrd="0" destOrd="0" presId="urn:microsoft.com/office/officeart/2005/8/layout/target1"/>
    <dgm:cxn modelId="{A942CA62-FCEA-1346-BBE2-A08F4F81908E}" srcId="{87DC9F30-172A-874F-83A3-8F2CE3EE3472}" destId="{70D28132-C3C2-BC47-B7F5-FEFC08A0A981}" srcOrd="1" destOrd="0" parTransId="{65ACE2E5-165A-4E4C-8989-5A751DE65419}" sibTransId="{0E8C2297-3D97-5846-B3AD-0500F2822B92}"/>
    <dgm:cxn modelId="{48CAEAA9-4F1E-C34B-9FEB-DF05498BBF67}" srcId="{87DC9F30-172A-874F-83A3-8F2CE3EE3472}" destId="{98DA9D3F-4D02-9B4C-AE23-9A7727D58F22}" srcOrd="0" destOrd="0" parTransId="{7E487198-99A2-AE45-A56B-D0979E1F8476}" sibTransId="{0D6C1C39-B3A4-A549-A2F4-593E8DAFAE25}"/>
    <dgm:cxn modelId="{E3A97ECF-797A-604B-B859-BC26095C35E6}" type="presOf" srcId="{70D28132-C3C2-BC47-B7F5-FEFC08A0A981}" destId="{2FB11429-95DE-0F46-BB1B-21074D619DCF}" srcOrd="0" destOrd="0" presId="urn:microsoft.com/office/officeart/2005/8/layout/target1"/>
    <dgm:cxn modelId="{7F79B7F8-5611-014E-ABCD-27F08C2590F0}" type="presOf" srcId="{87DC9F30-172A-874F-83A3-8F2CE3EE3472}" destId="{AC5C4195-BB91-F14F-9A13-313A08C3D286}" srcOrd="0" destOrd="0" presId="urn:microsoft.com/office/officeart/2005/8/layout/target1"/>
    <dgm:cxn modelId="{B8BD08D8-6F7C-6F4E-9FFC-8DE54DC797E2}" type="presParOf" srcId="{AC5C4195-BB91-F14F-9A13-313A08C3D286}" destId="{EACB4562-73E1-EA45-A29D-F9F606A89316}" srcOrd="0" destOrd="0" presId="urn:microsoft.com/office/officeart/2005/8/layout/target1"/>
    <dgm:cxn modelId="{234AE22A-AA1E-994A-A7B6-E5B4218DCAA8}" type="presParOf" srcId="{AC5C4195-BB91-F14F-9A13-313A08C3D286}" destId="{4EBA43BA-A646-FD40-B566-702DAD366697}" srcOrd="1" destOrd="0" presId="urn:microsoft.com/office/officeart/2005/8/layout/target1"/>
    <dgm:cxn modelId="{443F9FFC-4D71-004D-822D-9261F4F0AEFF}" type="presParOf" srcId="{AC5C4195-BB91-F14F-9A13-313A08C3D286}" destId="{9AA57AB6-F4F1-074A-9222-6D1DA12AEEE3}" srcOrd="2" destOrd="0" presId="urn:microsoft.com/office/officeart/2005/8/layout/target1"/>
    <dgm:cxn modelId="{F104ED40-3EC9-974B-8158-D3FDB51889C9}" type="presParOf" srcId="{AC5C4195-BB91-F14F-9A13-313A08C3D286}" destId="{AED0CF4B-78B6-D146-AE9F-94BC4C6441F3}" srcOrd="3" destOrd="0" presId="urn:microsoft.com/office/officeart/2005/8/layout/target1"/>
    <dgm:cxn modelId="{B6F13D57-613D-0C4E-B823-303668801199}" type="presParOf" srcId="{AC5C4195-BB91-F14F-9A13-313A08C3D286}" destId="{6CC04BCC-59CD-BB4D-A591-86FAAE7E2B53}" srcOrd="4" destOrd="0" presId="urn:microsoft.com/office/officeart/2005/8/layout/target1"/>
    <dgm:cxn modelId="{6A47D83D-FE5E-D84B-BE3E-36D12E19F97A}" type="presParOf" srcId="{AC5C4195-BB91-F14F-9A13-313A08C3D286}" destId="{2FB11429-95DE-0F46-BB1B-21074D619DCF}" srcOrd="5" destOrd="0" presId="urn:microsoft.com/office/officeart/2005/8/layout/target1"/>
    <dgm:cxn modelId="{A79F1472-338F-B743-B9BC-C7D5F8E384FF}" type="presParOf" srcId="{AC5C4195-BB91-F14F-9A13-313A08C3D286}" destId="{76516D5D-8B5F-6E44-9545-3EA448DE0646}" srcOrd="6" destOrd="0" presId="urn:microsoft.com/office/officeart/2005/8/layout/target1"/>
    <dgm:cxn modelId="{E3600A30-DB78-4E46-86CD-C6CAD4BA388D}" type="presParOf" srcId="{AC5C4195-BB91-F14F-9A13-313A08C3D286}" destId="{0A9D5E08-93B3-FF49-99BC-B054D92C8A24}" srcOrd="7" destOrd="0" presId="urn:microsoft.com/office/officeart/2005/8/layout/targe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4C638987-998A-7E48-B467-69E59A2B8EA4}" type="doc">
      <dgm:prSet loTypeId="urn:microsoft.com/office/officeart/2005/8/layout/pList2" loCatId="" qsTypeId="urn:microsoft.com/office/officeart/2005/8/quickstyle/simple1" qsCatId="simple" csTypeId="urn:microsoft.com/office/officeart/2005/8/colors/accent1_2" csCatId="accent1" phldr="1"/>
      <dgm:spPr/>
    </dgm:pt>
    <dgm:pt modelId="{D999A7BB-85F1-7C48-8882-14E85BE2D834}">
      <dgm:prSet phldrT="[Text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pPr algn="l"/>
          <a:endParaRPr lang="en-US" sz="2400" dirty="0"/>
        </a:p>
      </dgm:t>
    </dgm:pt>
    <dgm:pt modelId="{A48072A8-822E-FE46-9A6B-A8D05FE9D1F8}" type="parTrans" cxnId="{80392A37-84B1-8E42-87D8-3C5A0B261E86}">
      <dgm:prSet/>
      <dgm:spPr/>
      <dgm:t>
        <a:bodyPr/>
        <a:lstStyle/>
        <a:p>
          <a:endParaRPr lang="en-US"/>
        </a:p>
      </dgm:t>
    </dgm:pt>
    <dgm:pt modelId="{B71B602C-A4C9-FC4C-A720-B9E5EF4AE275}" type="sibTrans" cxnId="{80392A37-84B1-8E42-87D8-3C5A0B261E86}">
      <dgm:prSet/>
      <dgm:spPr/>
      <dgm:t>
        <a:bodyPr/>
        <a:lstStyle/>
        <a:p>
          <a:endParaRPr lang="en-US"/>
        </a:p>
      </dgm:t>
    </dgm:pt>
    <dgm:pt modelId="{8E7D02B3-B094-DE4E-ACFD-69BD975B20E1}" type="pres">
      <dgm:prSet presAssocID="{4C638987-998A-7E48-B467-69E59A2B8EA4}" presName="Name0" presStyleCnt="0">
        <dgm:presLayoutVars>
          <dgm:dir/>
          <dgm:resizeHandles val="exact"/>
        </dgm:presLayoutVars>
      </dgm:prSet>
      <dgm:spPr/>
    </dgm:pt>
    <dgm:pt modelId="{77C7B46E-0F79-2B40-9CD3-4FCE560FD143}" type="pres">
      <dgm:prSet presAssocID="{4C638987-998A-7E48-B467-69E59A2B8EA4}" presName="bkgdShp" presStyleLbl="alignAccFollowNode1" presStyleIdx="0" presStyleCnt="1" custLinFactNeighborX="1435" custLinFactNeighborY="-9149"/>
      <dgm:spPr>
        <a:solidFill>
          <a:schemeClr val="accent2">
            <a:alpha val="90000"/>
          </a:schemeClr>
        </a:solidFill>
      </dgm:spPr>
    </dgm:pt>
    <dgm:pt modelId="{EA13C22F-C281-6B40-81DA-CE56FD1BB0CE}" type="pres">
      <dgm:prSet presAssocID="{4C638987-998A-7E48-B467-69E59A2B8EA4}" presName="linComp" presStyleCnt="0"/>
      <dgm:spPr/>
    </dgm:pt>
    <dgm:pt modelId="{703C63DA-5EAC-AF46-A12B-1282E656342E}" type="pres">
      <dgm:prSet presAssocID="{D999A7BB-85F1-7C48-8882-14E85BE2D834}" presName="compNode" presStyleCnt="0"/>
      <dgm:spPr/>
    </dgm:pt>
    <dgm:pt modelId="{E7EDD820-74E9-FD48-8D9F-F4FF5DE68E9C}" type="pres">
      <dgm:prSet presAssocID="{D999A7BB-85F1-7C48-8882-14E85BE2D834}" presName="node" presStyleLbl="node1" presStyleIdx="0" presStyleCnt="1" custScaleX="106487">
        <dgm:presLayoutVars>
          <dgm:bulletEnabled val="1"/>
        </dgm:presLayoutVars>
      </dgm:prSet>
      <dgm:spPr/>
    </dgm:pt>
    <dgm:pt modelId="{1B63A503-77E7-F54C-915F-DD404BB374CE}" type="pres">
      <dgm:prSet presAssocID="{D999A7BB-85F1-7C48-8882-14E85BE2D834}" presName="invisiNode" presStyleLbl="node1" presStyleIdx="0" presStyleCnt="1"/>
      <dgm:spPr/>
    </dgm:pt>
    <dgm:pt modelId="{BA16C1B2-6957-6748-93AE-9641FA59AB1C}" type="pres">
      <dgm:prSet presAssocID="{D999A7BB-85F1-7C48-8882-14E85BE2D834}" presName="imagNode" presStyleLbl="fgImgPlace1" presStyleIdx="0" presStyleCnt="1" custFlipHor="0" custScaleX="31998" custScaleY="152990" custLinFactNeighborX="-40680"/>
      <dgm:spPr>
        <a:blipFill>
          <a:blip xmlns:r="http://schemas.openxmlformats.org/officeDocument/2006/relationships" r:embed="rId1"/>
          <a:stretch>
            <a:fillRect t="-34" b="-34"/>
          </a:stretch>
        </a:blipFill>
      </dgm:spPr>
    </dgm:pt>
  </dgm:ptLst>
  <dgm:cxnLst>
    <dgm:cxn modelId="{6BB4092B-3434-D849-BDCF-CFC0823C66F9}" type="presOf" srcId="{4C638987-998A-7E48-B467-69E59A2B8EA4}" destId="{8E7D02B3-B094-DE4E-ACFD-69BD975B20E1}" srcOrd="0" destOrd="0" presId="urn:microsoft.com/office/officeart/2005/8/layout/pList2"/>
    <dgm:cxn modelId="{80392A37-84B1-8E42-87D8-3C5A0B261E86}" srcId="{4C638987-998A-7E48-B467-69E59A2B8EA4}" destId="{D999A7BB-85F1-7C48-8882-14E85BE2D834}" srcOrd="0" destOrd="0" parTransId="{A48072A8-822E-FE46-9A6B-A8D05FE9D1F8}" sibTransId="{B71B602C-A4C9-FC4C-A720-B9E5EF4AE275}"/>
    <dgm:cxn modelId="{8FA8BFAE-D4C6-7D49-BE7B-E1273C956B0B}" type="presOf" srcId="{D999A7BB-85F1-7C48-8882-14E85BE2D834}" destId="{E7EDD820-74E9-FD48-8D9F-F4FF5DE68E9C}" srcOrd="0" destOrd="0" presId="urn:microsoft.com/office/officeart/2005/8/layout/pList2"/>
    <dgm:cxn modelId="{74A7158A-8FFA-2C40-AA14-7E580E29D69B}" type="presParOf" srcId="{8E7D02B3-B094-DE4E-ACFD-69BD975B20E1}" destId="{77C7B46E-0F79-2B40-9CD3-4FCE560FD143}" srcOrd="0" destOrd="0" presId="urn:microsoft.com/office/officeart/2005/8/layout/pList2"/>
    <dgm:cxn modelId="{74733231-0E88-DD45-B338-4D9BDE8629B6}" type="presParOf" srcId="{8E7D02B3-B094-DE4E-ACFD-69BD975B20E1}" destId="{EA13C22F-C281-6B40-81DA-CE56FD1BB0CE}" srcOrd="1" destOrd="0" presId="urn:microsoft.com/office/officeart/2005/8/layout/pList2"/>
    <dgm:cxn modelId="{E019267D-AC27-0849-89E9-49D58C6F83C3}" type="presParOf" srcId="{EA13C22F-C281-6B40-81DA-CE56FD1BB0CE}" destId="{703C63DA-5EAC-AF46-A12B-1282E656342E}" srcOrd="0" destOrd="0" presId="urn:microsoft.com/office/officeart/2005/8/layout/pList2"/>
    <dgm:cxn modelId="{E6572773-829F-B04C-9B5E-A6F98DE6E6F4}" type="presParOf" srcId="{703C63DA-5EAC-AF46-A12B-1282E656342E}" destId="{E7EDD820-74E9-FD48-8D9F-F4FF5DE68E9C}" srcOrd="0" destOrd="0" presId="urn:microsoft.com/office/officeart/2005/8/layout/pList2"/>
    <dgm:cxn modelId="{2D98D942-3229-9544-B98C-184BC4CADDB3}" type="presParOf" srcId="{703C63DA-5EAC-AF46-A12B-1282E656342E}" destId="{1B63A503-77E7-F54C-915F-DD404BB374CE}" srcOrd="1" destOrd="0" presId="urn:microsoft.com/office/officeart/2005/8/layout/pList2"/>
    <dgm:cxn modelId="{3F02B201-8951-1043-B1D5-F5E6CB8F926E}" type="presParOf" srcId="{703C63DA-5EAC-AF46-A12B-1282E656342E}" destId="{BA16C1B2-6957-6748-93AE-9641FA59AB1C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7DC9F30-172A-874F-83A3-8F2CE3EE3472}" type="doc">
      <dgm:prSet loTypeId="urn:microsoft.com/office/officeart/2005/8/layout/target1" loCatId="" qsTypeId="urn:microsoft.com/office/officeart/2005/8/quickstyle/simple1" qsCatId="simple" csTypeId="urn:microsoft.com/office/officeart/2005/8/colors/accent1_2" csCatId="accent1" phldr="1"/>
      <dgm:spPr/>
    </dgm:pt>
    <dgm:pt modelId="{98DA9D3F-4D02-9B4C-AE23-9A7727D58F22}">
      <dgm:prSet phldrT="[Text]" custT="1"/>
      <dgm:spPr>
        <a:noFill/>
      </dgm:spPr>
      <dgm:t>
        <a:bodyPr/>
        <a:lstStyle/>
        <a:p>
          <a:r>
            <a:rPr lang="en-US" sz="2400" b="0" i="0" dirty="0">
              <a:solidFill>
                <a:schemeClr val="accent6"/>
              </a:solidFill>
              <a:latin typeface="Proxima Nova Lt" panose="02000506030000020004" pitchFamily="50" charset="0"/>
            </a:rPr>
            <a:t>Benchmark A</a:t>
          </a:r>
        </a:p>
      </dgm:t>
    </dgm:pt>
    <dgm:pt modelId="{7E487198-99A2-AE45-A56B-D0979E1F8476}" type="parTrans" cxnId="{48CAEAA9-4F1E-C34B-9FEB-DF05498BBF67}">
      <dgm:prSet/>
      <dgm:spPr/>
      <dgm:t>
        <a:bodyPr/>
        <a:lstStyle/>
        <a:p>
          <a:endParaRPr lang="en-US"/>
        </a:p>
      </dgm:t>
    </dgm:pt>
    <dgm:pt modelId="{0D6C1C39-B3A4-A549-A2F4-593E8DAFAE25}" type="sibTrans" cxnId="{48CAEAA9-4F1E-C34B-9FEB-DF05498BBF67}">
      <dgm:prSet/>
      <dgm:spPr/>
      <dgm:t>
        <a:bodyPr/>
        <a:lstStyle/>
        <a:p>
          <a:endParaRPr lang="en-US"/>
        </a:p>
      </dgm:t>
    </dgm:pt>
    <dgm:pt modelId="{70D28132-C3C2-BC47-B7F5-FEFC08A0A981}">
      <dgm:prSet phldrT="[Text]" custT="1"/>
      <dgm:spPr>
        <a:solidFill>
          <a:schemeClr val="bg1"/>
        </a:solidFill>
      </dgm:spPr>
      <dgm:t>
        <a:bodyPr/>
        <a:lstStyle/>
        <a:p>
          <a:r>
            <a:rPr lang="en-US" sz="2400" b="0" i="0" dirty="0">
              <a:solidFill>
                <a:schemeClr val="accent2"/>
              </a:solidFill>
              <a:latin typeface="Proxima Nova Lt" panose="02000506030000020004" pitchFamily="50" charset="0"/>
            </a:rPr>
            <a:t>Benchmark B</a:t>
          </a:r>
        </a:p>
      </dgm:t>
    </dgm:pt>
    <dgm:pt modelId="{65ACE2E5-165A-4E4C-8989-5A751DE65419}" type="parTrans" cxnId="{A942CA62-FCEA-1346-BBE2-A08F4F81908E}">
      <dgm:prSet/>
      <dgm:spPr/>
      <dgm:t>
        <a:bodyPr/>
        <a:lstStyle/>
        <a:p>
          <a:endParaRPr lang="en-US"/>
        </a:p>
      </dgm:t>
    </dgm:pt>
    <dgm:pt modelId="{0E8C2297-3D97-5846-B3AD-0500F2822B92}" type="sibTrans" cxnId="{A942CA62-FCEA-1346-BBE2-A08F4F81908E}">
      <dgm:prSet/>
      <dgm:spPr/>
      <dgm:t>
        <a:bodyPr/>
        <a:lstStyle/>
        <a:p>
          <a:endParaRPr lang="en-US"/>
        </a:p>
      </dgm:t>
    </dgm:pt>
    <dgm:pt modelId="{E8F7EB68-3B17-B44D-B16A-54417A96C5E3}">
      <dgm:prSet custT="1"/>
      <dgm:spPr>
        <a:solidFill>
          <a:schemeClr val="bg1"/>
        </a:solidFill>
      </dgm:spPr>
      <dgm:t>
        <a:bodyPr/>
        <a:lstStyle/>
        <a:p>
          <a:r>
            <a:rPr lang="en-US" sz="2400" b="0" i="0" dirty="0">
              <a:solidFill>
                <a:schemeClr val="accent1"/>
              </a:solidFill>
              <a:latin typeface="Proxima Nova Lt" panose="02000506030000020004" pitchFamily="50" charset="0"/>
            </a:rPr>
            <a:t>Commissioning</a:t>
          </a:r>
        </a:p>
      </dgm:t>
    </dgm:pt>
    <dgm:pt modelId="{0C617C29-18C1-C848-98B8-D3E0F96A005C}" type="parTrans" cxnId="{54E1F4CD-F5CD-E242-BBBE-12A09C1EDBA7}">
      <dgm:prSet/>
      <dgm:spPr/>
      <dgm:t>
        <a:bodyPr/>
        <a:lstStyle/>
        <a:p>
          <a:endParaRPr lang="en-US"/>
        </a:p>
      </dgm:t>
    </dgm:pt>
    <dgm:pt modelId="{18714BCF-FC65-B144-8511-200A58A3DCD8}" type="sibTrans" cxnId="{54E1F4CD-F5CD-E242-BBBE-12A09C1EDBA7}">
      <dgm:prSet/>
      <dgm:spPr/>
      <dgm:t>
        <a:bodyPr/>
        <a:lstStyle/>
        <a:p>
          <a:endParaRPr lang="en-US"/>
        </a:p>
      </dgm:t>
    </dgm:pt>
    <dgm:pt modelId="{7A0337A5-E64F-D04F-A4E0-470D92DA1635}">
      <dgm:prSet custT="1"/>
      <dgm:spPr>
        <a:solidFill>
          <a:schemeClr val="bg1"/>
        </a:solidFill>
      </dgm:spPr>
      <dgm:t>
        <a:bodyPr/>
        <a:lstStyle/>
        <a:p>
          <a:r>
            <a:rPr lang="en-US" sz="2400" b="0" i="0" dirty="0">
              <a:solidFill>
                <a:srgbClr val="7030A0"/>
              </a:solidFill>
              <a:latin typeface="Proxima Nova Lt" panose="02000506030000020004" pitchFamily="50" charset="0"/>
            </a:rPr>
            <a:t>Submission</a:t>
          </a:r>
        </a:p>
      </dgm:t>
    </dgm:pt>
    <dgm:pt modelId="{A5B1DC1E-242B-2E4C-B1CD-88DAB96486C8}" type="parTrans" cxnId="{7EBE5F63-E7FF-0640-A519-67F2995BE42A}">
      <dgm:prSet/>
      <dgm:spPr/>
      <dgm:t>
        <a:bodyPr/>
        <a:lstStyle/>
        <a:p>
          <a:endParaRPr lang="en-US"/>
        </a:p>
      </dgm:t>
    </dgm:pt>
    <dgm:pt modelId="{2FB2EC8D-8297-1C49-A001-37DA9193144C}" type="sibTrans" cxnId="{7EBE5F63-E7FF-0640-A519-67F2995BE42A}">
      <dgm:prSet/>
      <dgm:spPr/>
      <dgm:t>
        <a:bodyPr/>
        <a:lstStyle/>
        <a:p>
          <a:endParaRPr lang="en-US"/>
        </a:p>
      </dgm:t>
    </dgm:pt>
    <dgm:pt modelId="{AC5C4195-BB91-F14F-9A13-313A08C3D286}" type="pres">
      <dgm:prSet presAssocID="{87DC9F30-172A-874F-83A3-8F2CE3EE3472}" presName="composite" presStyleCnt="0">
        <dgm:presLayoutVars>
          <dgm:chMax val="5"/>
          <dgm:dir/>
          <dgm:resizeHandles val="exact"/>
        </dgm:presLayoutVars>
      </dgm:prSet>
      <dgm:spPr/>
    </dgm:pt>
    <dgm:pt modelId="{EACB4562-73E1-EA45-A29D-F9F606A89316}" type="pres">
      <dgm:prSet presAssocID="{98DA9D3F-4D02-9B4C-AE23-9A7727D58F22}" presName="circle1" presStyleLbl="lnNode1" presStyleIdx="0" presStyleCnt="4" custLinFactNeighborX="4733" custLinFactNeighborY="-3706"/>
      <dgm:spPr>
        <a:solidFill>
          <a:schemeClr val="accent6"/>
        </a:solidFill>
      </dgm:spPr>
    </dgm:pt>
    <dgm:pt modelId="{4EBA43BA-A646-FD40-B566-702DAD366697}" type="pres">
      <dgm:prSet presAssocID="{98DA9D3F-4D02-9B4C-AE23-9A7727D58F22}" presName="text1" presStyleLbl="revTx" presStyleIdx="0" presStyleCnt="4" custScaleX="160274" custLinFactNeighborX="-2176" custLinFactNeighborY="5666">
        <dgm:presLayoutVars>
          <dgm:bulletEnabled val="1"/>
        </dgm:presLayoutVars>
      </dgm:prSet>
      <dgm:spPr/>
    </dgm:pt>
    <dgm:pt modelId="{9AA57AB6-F4F1-074A-9222-6D1DA12AEEE3}" type="pres">
      <dgm:prSet presAssocID="{98DA9D3F-4D02-9B4C-AE23-9A7727D58F22}" presName="line1" presStyleLbl="callout" presStyleIdx="0" presStyleCnt="8"/>
      <dgm:spPr>
        <a:ln>
          <a:noFill/>
        </a:ln>
      </dgm:spPr>
    </dgm:pt>
    <dgm:pt modelId="{AED0CF4B-78B6-D146-AE9F-94BC4C6441F3}" type="pres">
      <dgm:prSet presAssocID="{98DA9D3F-4D02-9B4C-AE23-9A7727D58F22}" presName="d1" presStyleLbl="callout" presStyleIdx="1" presStyleCnt="8"/>
      <dgm:spPr/>
    </dgm:pt>
    <dgm:pt modelId="{6CC04BCC-59CD-BB4D-A591-86FAAE7E2B53}" type="pres">
      <dgm:prSet presAssocID="{70D28132-C3C2-BC47-B7F5-FEFC08A0A981}" presName="circle2" presStyleLbl="lnNode1" presStyleIdx="1" presStyleCnt="4" custLinFactNeighborX="1658" custLinFactNeighborY="0"/>
      <dgm:spPr>
        <a:solidFill>
          <a:schemeClr val="accent2"/>
        </a:solidFill>
      </dgm:spPr>
    </dgm:pt>
    <dgm:pt modelId="{2FB11429-95DE-0F46-BB1B-21074D619DCF}" type="pres">
      <dgm:prSet presAssocID="{70D28132-C3C2-BC47-B7F5-FEFC08A0A981}" presName="text2" presStyleLbl="revTx" presStyleIdx="1" presStyleCnt="4" custScaleX="137523" custLinFactNeighborX="-12687" custLinFactNeighborY="3371">
        <dgm:presLayoutVars>
          <dgm:bulletEnabled val="1"/>
        </dgm:presLayoutVars>
      </dgm:prSet>
      <dgm:spPr/>
    </dgm:pt>
    <dgm:pt modelId="{76516D5D-8B5F-6E44-9545-3EA448DE0646}" type="pres">
      <dgm:prSet presAssocID="{70D28132-C3C2-BC47-B7F5-FEFC08A0A981}" presName="line2" presStyleLbl="callout" presStyleIdx="2" presStyleCnt="8"/>
      <dgm:spPr>
        <a:ln>
          <a:noFill/>
        </a:ln>
      </dgm:spPr>
    </dgm:pt>
    <dgm:pt modelId="{0A9D5E08-93B3-FF49-99BC-B054D92C8A24}" type="pres">
      <dgm:prSet presAssocID="{70D28132-C3C2-BC47-B7F5-FEFC08A0A981}" presName="d2" presStyleLbl="callout" presStyleIdx="3" presStyleCnt="8"/>
      <dgm:spPr/>
    </dgm:pt>
    <dgm:pt modelId="{001391E4-4F10-5C4D-BAA4-758BA6A266F3}" type="pres">
      <dgm:prSet presAssocID="{E8F7EB68-3B17-B44D-B16A-54417A96C5E3}" presName="circle3" presStyleLbl="lnNode1" presStyleIdx="2" presStyleCnt="4" custLinFactNeighborX="0"/>
      <dgm:spPr/>
    </dgm:pt>
    <dgm:pt modelId="{5AD2D67F-7FFD-0645-BD9B-9E5B676995CE}" type="pres">
      <dgm:prSet presAssocID="{E8F7EB68-3B17-B44D-B16A-54417A96C5E3}" presName="text3" presStyleLbl="revTx" presStyleIdx="2" presStyleCnt="4" custScaleX="149549" custLinFactNeighborX="-6856" custLinFactNeighborY="3304">
        <dgm:presLayoutVars>
          <dgm:bulletEnabled val="1"/>
        </dgm:presLayoutVars>
      </dgm:prSet>
      <dgm:spPr/>
    </dgm:pt>
    <dgm:pt modelId="{F1EB8419-BEB3-854C-B8FF-9354BCDD7759}" type="pres">
      <dgm:prSet presAssocID="{E8F7EB68-3B17-B44D-B16A-54417A96C5E3}" presName="line3" presStyleLbl="callout" presStyleIdx="4" presStyleCnt="8"/>
      <dgm:spPr>
        <a:ln>
          <a:noFill/>
        </a:ln>
      </dgm:spPr>
    </dgm:pt>
    <dgm:pt modelId="{579D3E03-D69B-6942-948D-6AA9DE76E4AD}" type="pres">
      <dgm:prSet presAssocID="{E8F7EB68-3B17-B44D-B16A-54417A96C5E3}" presName="d3" presStyleLbl="callout" presStyleIdx="5" presStyleCnt="8"/>
      <dgm:spPr/>
    </dgm:pt>
    <dgm:pt modelId="{5BA0F368-6E23-6B45-921E-94FB003025A8}" type="pres">
      <dgm:prSet presAssocID="{7A0337A5-E64F-D04F-A4E0-470D92DA1635}" presName="circle4" presStyleLbl="lnNode1" presStyleIdx="3" presStyleCnt="4"/>
      <dgm:spPr>
        <a:solidFill>
          <a:srgbClr val="57068C"/>
        </a:solidFill>
      </dgm:spPr>
    </dgm:pt>
    <dgm:pt modelId="{CD0A78EB-7977-2447-8892-1B54A6157304}" type="pres">
      <dgm:prSet presAssocID="{7A0337A5-E64F-D04F-A4E0-470D92DA1635}" presName="text4" presStyleLbl="revTx" presStyleIdx="3" presStyleCnt="4" custScaleX="118554" custLinFactNeighborX="-22076" custLinFactNeighborY="-3139">
        <dgm:presLayoutVars>
          <dgm:bulletEnabled val="1"/>
        </dgm:presLayoutVars>
      </dgm:prSet>
      <dgm:spPr/>
    </dgm:pt>
    <dgm:pt modelId="{0439D031-A89D-BD46-8795-A7FA34D37CC7}" type="pres">
      <dgm:prSet presAssocID="{7A0337A5-E64F-D04F-A4E0-470D92DA1635}" presName="line4" presStyleLbl="callout" presStyleIdx="6" presStyleCnt="8"/>
      <dgm:spPr>
        <a:ln>
          <a:noFill/>
        </a:ln>
      </dgm:spPr>
    </dgm:pt>
    <dgm:pt modelId="{4A1C866D-C528-D54F-826B-7397F9C678E2}" type="pres">
      <dgm:prSet presAssocID="{7A0337A5-E64F-D04F-A4E0-470D92DA1635}" presName="d4" presStyleLbl="callout" presStyleIdx="7" presStyleCnt="8"/>
      <dgm:spPr/>
    </dgm:pt>
  </dgm:ptLst>
  <dgm:cxnLst>
    <dgm:cxn modelId="{E572CC31-0F0D-0C49-B25B-E3383D9C1B70}" type="presOf" srcId="{7A0337A5-E64F-D04F-A4E0-470D92DA1635}" destId="{CD0A78EB-7977-2447-8892-1B54A6157304}" srcOrd="0" destOrd="0" presId="urn:microsoft.com/office/officeart/2005/8/layout/target1"/>
    <dgm:cxn modelId="{1059733A-8BC1-5842-B573-0677B92E0AAF}" type="presOf" srcId="{98DA9D3F-4D02-9B4C-AE23-9A7727D58F22}" destId="{4EBA43BA-A646-FD40-B566-702DAD366697}" srcOrd="0" destOrd="0" presId="urn:microsoft.com/office/officeart/2005/8/layout/target1"/>
    <dgm:cxn modelId="{AE6FAD55-ED5F-BA4E-832F-052333ABC8E6}" type="presOf" srcId="{E8F7EB68-3B17-B44D-B16A-54417A96C5E3}" destId="{5AD2D67F-7FFD-0645-BD9B-9E5B676995CE}" srcOrd="0" destOrd="0" presId="urn:microsoft.com/office/officeart/2005/8/layout/target1"/>
    <dgm:cxn modelId="{A942CA62-FCEA-1346-BBE2-A08F4F81908E}" srcId="{87DC9F30-172A-874F-83A3-8F2CE3EE3472}" destId="{70D28132-C3C2-BC47-B7F5-FEFC08A0A981}" srcOrd="1" destOrd="0" parTransId="{65ACE2E5-165A-4E4C-8989-5A751DE65419}" sibTransId="{0E8C2297-3D97-5846-B3AD-0500F2822B92}"/>
    <dgm:cxn modelId="{7EBE5F63-E7FF-0640-A519-67F2995BE42A}" srcId="{87DC9F30-172A-874F-83A3-8F2CE3EE3472}" destId="{7A0337A5-E64F-D04F-A4E0-470D92DA1635}" srcOrd="3" destOrd="0" parTransId="{A5B1DC1E-242B-2E4C-B1CD-88DAB96486C8}" sibTransId="{2FB2EC8D-8297-1C49-A001-37DA9193144C}"/>
    <dgm:cxn modelId="{48CAEAA9-4F1E-C34B-9FEB-DF05498BBF67}" srcId="{87DC9F30-172A-874F-83A3-8F2CE3EE3472}" destId="{98DA9D3F-4D02-9B4C-AE23-9A7727D58F22}" srcOrd="0" destOrd="0" parTransId="{7E487198-99A2-AE45-A56B-D0979E1F8476}" sibTransId="{0D6C1C39-B3A4-A549-A2F4-593E8DAFAE25}"/>
    <dgm:cxn modelId="{54E1F4CD-F5CD-E242-BBBE-12A09C1EDBA7}" srcId="{87DC9F30-172A-874F-83A3-8F2CE3EE3472}" destId="{E8F7EB68-3B17-B44D-B16A-54417A96C5E3}" srcOrd="2" destOrd="0" parTransId="{0C617C29-18C1-C848-98B8-D3E0F96A005C}" sibTransId="{18714BCF-FC65-B144-8511-200A58A3DCD8}"/>
    <dgm:cxn modelId="{E3A97ECF-797A-604B-B859-BC26095C35E6}" type="presOf" srcId="{70D28132-C3C2-BC47-B7F5-FEFC08A0A981}" destId="{2FB11429-95DE-0F46-BB1B-21074D619DCF}" srcOrd="0" destOrd="0" presId="urn:microsoft.com/office/officeart/2005/8/layout/target1"/>
    <dgm:cxn modelId="{7F79B7F8-5611-014E-ABCD-27F08C2590F0}" type="presOf" srcId="{87DC9F30-172A-874F-83A3-8F2CE3EE3472}" destId="{AC5C4195-BB91-F14F-9A13-313A08C3D286}" srcOrd="0" destOrd="0" presId="urn:microsoft.com/office/officeart/2005/8/layout/target1"/>
    <dgm:cxn modelId="{B8BD08D8-6F7C-6F4E-9FFC-8DE54DC797E2}" type="presParOf" srcId="{AC5C4195-BB91-F14F-9A13-313A08C3D286}" destId="{EACB4562-73E1-EA45-A29D-F9F606A89316}" srcOrd="0" destOrd="0" presId="urn:microsoft.com/office/officeart/2005/8/layout/target1"/>
    <dgm:cxn modelId="{234AE22A-AA1E-994A-A7B6-E5B4218DCAA8}" type="presParOf" srcId="{AC5C4195-BB91-F14F-9A13-313A08C3D286}" destId="{4EBA43BA-A646-FD40-B566-702DAD366697}" srcOrd="1" destOrd="0" presId="urn:microsoft.com/office/officeart/2005/8/layout/target1"/>
    <dgm:cxn modelId="{443F9FFC-4D71-004D-822D-9261F4F0AEFF}" type="presParOf" srcId="{AC5C4195-BB91-F14F-9A13-313A08C3D286}" destId="{9AA57AB6-F4F1-074A-9222-6D1DA12AEEE3}" srcOrd="2" destOrd="0" presId="urn:microsoft.com/office/officeart/2005/8/layout/target1"/>
    <dgm:cxn modelId="{F104ED40-3EC9-974B-8158-D3FDB51889C9}" type="presParOf" srcId="{AC5C4195-BB91-F14F-9A13-313A08C3D286}" destId="{AED0CF4B-78B6-D146-AE9F-94BC4C6441F3}" srcOrd="3" destOrd="0" presId="urn:microsoft.com/office/officeart/2005/8/layout/target1"/>
    <dgm:cxn modelId="{B6F13D57-613D-0C4E-B823-303668801199}" type="presParOf" srcId="{AC5C4195-BB91-F14F-9A13-313A08C3D286}" destId="{6CC04BCC-59CD-BB4D-A591-86FAAE7E2B53}" srcOrd="4" destOrd="0" presId="urn:microsoft.com/office/officeart/2005/8/layout/target1"/>
    <dgm:cxn modelId="{6A47D83D-FE5E-D84B-BE3E-36D12E19F97A}" type="presParOf" srcId="{AC5C4195-BB91-F14F-9A13-313A08C3D286}" destId="{2FB11429-95DE-0F46-BB1B-21074D619DCF}" srcOrd="5" destOrd="0" presId="urn:microsoft.com/office/officeart/2005/8/layout/target1"/>
    <dgm:cxn modelId="{A79F1472-338F-B743-B9BC-C7D5F8E384FF}" type="presParOf" srcId="{AC5C4195-BB91-F14F-9A13-313A08C3D286}" destId="{76516D5D-8B5F-6E44-9545-3EA448DE0646}" srcOrd="6" destOrd="0" presId="urn:microsoft.com/office/officeart/2005/8/layout/target1"/>
    <dgm:cxn modelId="{E3600A30-DB78-4E46-86CD-C6CAD4BA388D}" type="presParOf" srcId="{AC5C4195-BB91-F14F-9A13-313A08C3D286}" destId="{0A9D5E08-93B3-FF49-99BC-B054D92C8A24}" srcOrd="7" destOrd="0" presId="urn:microsoft.com/office/officeart/2005/8/layout/target1"/>
    <dgm:cxn modelId="{CF10D7BB-DFFE-3D46-ABEC-56BC1B40E489}" type="presParOf" srcId="{AC5C4195-BB91-F14F-9A13-313A08C3D286}" destId="{001391E4-4F10-5C4D-BAA4-758BA6A266F3}" srcOrd="8" destOrd="0" presId="urn:microsoft.com/office/officeart/2005/8/layout/target1"/>
    <dgm:cxn modelId="{2157BDC0-A7BC-9B43-91F6-A8A5FE9CAD9D}" type="presParOf" srcId="{AC5C4195-BB91-F14F-9A13-313A08C3D286}" destId="{5AD2D67F-7FFD-0645-BD9B-9E5B676995CE}" srcOrd="9" destOrd="0" presId="urn:microsoft.com/office/officeart/2005/8/layout/target1"/>
    <dgm:cxn modelId="{C4AE006E-3B46-E746-8AB8-D1285C9A76C2}" type="presParOf" srcId="{AC5C4195-BB91-F14F-9A13-313A08C3D286}" destId="{F1EB8419-BEB3-854C-B8FF-9354BCDD7759}" srcOrd="10" destOrd="0" presId="urn:microsoft.com/office/officeart/2005/8/layout/target1"/>
    <dgm:cxn modelId="{87CF9BE3-F986-AA48-A33D-3A99D79E53B5}" type="presParOf" srcId="{AC5C4195-BB91-F14F-9A13-313A08C3D286}" destId="{579D3E03-D69B-6942-948D-6AA9DE76E4AD}" srcOrd="11" destOrd="0" presId="urn:microsoft.com/office/officeart/2005/8/layout/target1"/>
    <dgm:cxn modelId="{6F39E905-8071-EF42-97F6-F878AB98B6DA}" type="presParOf" srcId="{AC5C4195-BB91-F14F-9A13-313A08C3D286}" destId="{5BA0F368-6E23-6B45-921E-94FB003025A8}" srcOrd="12" destOrd="0" presId="urn:microsoft.com/office/officeart/2005/8/layout/target1"/>
    <dgm:cxn modelId="{0507ACD8-4FD4-5346-A2FD-6F7013EB7614}" type="presParOf" srcId="{AC5C4195-BB91-F14F-9A13-313A08C3D286}" destId="{CD0A78EB-7977-2447-8892-1B54A6157304}" srcOrd="13" destOrd="0" presId="urn:microsoft.com/office/officeart/2005/8/layout/target1"/>
    <dgm:cxn modelId="{3651F32D-1009-D140-AB4E-BCF955D28908}" type="presParOf" srcId="{AC5C4195-BB91-F14F-9A13-313A08C3D286}" destId="{0439D031-A89D-BD46-8795-A7FA34D37CC7}" srcOrd="14" destOrd="0" presId="urn:microsoft.com/office/officeart/2005/8/layout/target1"/>
    <dgm:cxn modelId="{DECB5D99-83C2-F740-8D32-FA7C84E9AB8D}" type="presParOf" srcId="{AC5C4195-BB91-F14F-9A13-313A08C3D286}" destId="{4A1C866D-C528-D54F-826B-7397F9C678E2}" srcOrd="15" destOrd="0" presId="urn:microsoft.com/office/officeart/2005/8/layout/targe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53DD170-CFD6-C54E-9D78-23FBB5B3BD95}" type="doc">
      <dgm:prSet loTypeId="urn:microsoft.com/office/officeart/2005/8/layout/list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ED78BA0-96E7-B043-A20E-21FA78203FDB}">
      <dgm:prSet phldrT="[Text]" custT="1"/>
      <dgm:spPr>
        <a:solidFill>
          <a:schemeClr val="accent6"/>
        </a:solidFill>
      </dgm:spPr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Benchmark A</a:t>
          </a:r>
        </a:p>
      </dgm:t>
    </dgm:pt>
    <dgm:pt modelId="{F365ECD1-DC9F-0B4B-A08E-A030336B4E3A}" type="parTrans" cxnId="{E5B01D78-AFC8-174F-AC2B-995892FD26B2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80E54D1B-BDA2-BA4C-AB5B-450AB1328076}" type="sibTrans" cxnId="{E5B01D78-AFC8-174F-AC2B-995892FD26B2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1D9D6C1B-8764-3C4C-B47B-CB3F49D7084D}">
      <dgm:prSet phldrT="[Text]" custT="1"/>
      <dgm:spPr>
        <a:solidFill>
          <a:schemeClr val="accent6"/>
        </a:solidFill>
      </dgm:spPr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Benchmark B</a:t>
          </a:r>
        </a:p>
      </dgm:t>
    </dgm:pt>
    <dgm:pt modelId="{58FFF518-47CE-0449-A0B2-8B48CD6EA76C}" type="parTrans" cxnId="{23E8384B-47F2-294E-9B0D-82BF25E15347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0B6EDDCB-4A01-A348-A6D7-F0C4567FECEC}" type="sibTrans" cxnId="{23E8384B-47F2-294E-9B0D-82BF25E15347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AAAC6DBC-4801-9146-828E-827BB292A4E8}">
      <dgm:prSet phldrT="[Text]" custT="1"/>
      <dgm:spPr>
        <a:solidFill>
          <a:schemeClr val="accent6"/>
        </a:solidFill>
      </dgm:spPr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Commissioning</a:t>
          </a:r>
        </a:p>
      </dgm:t>
    </dgm:pt>
    <dgm:pt modelId="{CE24248A-DC2F-6142-8F50-3E889A1DB83B}" type="parTrans" cxnId="{F61705AD-918A-3D4D-B508-4E350816CF06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88615FC9-BD3D-3B41-B97E-1A209940FFD9}" type="sibTrans" cxnId="{F61705AD-918A-3D4D-B508-4E350816CF06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61F3BB52-D68D-4547-AA95-F1A5C660F94D}">
      <dgm:prSet custT="1"/>
      <dgm:spPr/>
      <dgm:t>
        <a:bodyPr/>
        <a:lstStyle/>
        <a:p>
          <a:r>
            <a:rPr lang="en-US" sz="1800" dirty="0">
              <a:latin typeface="Proxima Nova Rg" panose="02000506030000020004" pitchFamily="2" charset="0"/>
            </a:rPr>
            <a:t>Preliminary Design Investigation</a:t>
          </a:r>
          <a:endParaRPr lang="en-US" sz="1800" b="0" i="0" dirty="0">
            <a:solidFill>
              <a:schemeClr val="tx1"/>
            </a:solidFill>
            <a:latin typeface="Proxima Nova Rg" panose="02000506030000020004" pitchFamily="2" charset="0"/>
          </a:endParaRPr>
        </a:p>
      </dgm:t>
    </dgm:pt>
    <dgm:pt modelId="{D4708140-5166-2448-957D-6F8FAAB21543}" type="parTrans" cxnId="{C82662EC-F6AA-5740-8892-08FD1F3197AA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4E0D3631-3372-4543-8ECE-C6C2D6420F69}" type="sibTrans" cxnId="{C82662EC-F6AA-5740-8892-08FD1F3197AA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907B9C51-571F-874E-B611-88F455A2A7CE}">
      <dgm:prSet custT="1"/>
      <dgm:spPr/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Updated CAD model</a:t>
          </a:r>
        </a:p>
      </dgm:t>
    </dgm:pt>
    <dgm:pt modelId="{9C96B01D-F6B9-0147-962A-CDB62F7B6859}" type="parTrans" cxnId="{BE70722A-6A79-A34F-8CF9-CDC29AB00212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D9DC7758-BD21-4F4D-86D1-822F23F91F48}" type="sibTrans" cxnId="{BE70722A-6A79-A34F-8CF9-CDC29AB00212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9CC682E4-0989-714A-A91B-3575F7A7158F}">
      <dgm:prSet custT="1"/>
      <dgm:spPr/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Final assembled CAD model</a:t>
          </a:r>
          <a:endParaRPr lang="en-US" sz="1800" b="0" i="0" dirty="0">
            <a:solidFill>
              <a:srgbClr val="FF0000"/>
            </a:solidFill>
            <a:latin typeface="Proxima Nova Rg" panose="02000506030000020004" pitchFamily="2" charset="0"/>
          </a:endParaRPr>
        </a:p>
      </dgm:t>
    </dgm:pt>
    <dgm:pt modelId="{915503FC-61D5-CC4C-8413-4C19D4FC2DF7}" type="parTrans" cxnId="{359C4A72-B0A8-784D-A0F8-5E7FDBF0D06C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7DC15952-10BD-6C4B-BC1A-1485F1C491AC}" type="sibTrans" cxnId="{359C4A72-B0A8-784D-A0F8-5E7FDBF0D06C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0CBBBD36-0F92-4EBB-8E78-3636FB5DA6C2}">
      <dgm:prSet custT="1"/>
      <dgm:spPr/>
      <dgm:t>
        <a:bodyPr/>
        <a:lstStyle/>
        <a:p>
          <a:r>
            <a:rPr lang="en-US" sz="1800" b="0" i="0" dirty="0">
              <a:solidFill>
                <a:schemeClr val="tx1"/>
              </a:solidFill>
              <a:latin typeface="Proxima Nova Rg" panose="02000506030000020004" pitchFamily="2" charset="0"/>
            </a:rPr>
            <a:t>Initial CAD model</a:t>
          </a:r>
        </a:p>
      </dgm:t>
    </dgm:pt>
    <dgm:pt modelId="{D51374FC-BD74-4D03-8DD7-F93D12A12094}" type="parTrans" cxnId="{E1131DFF-C244-40CD-AC75-AE6FB5F4256D}">
      <dgm:prSet/>
      <dgm:spPr/>
      <dgm:t>
        <a:bodyPr/>
        <a:lstStyle/>
        <a:p>
          <a:endParaRPr lang="en-US" sz="2100"/>
        </a:p>
      </dgm:t>
    </dgm:pt>
    <dgm:pt modelId="{E3796A8A-1272-4572-B864-DA68E5FCD11D}" type="sibTrans" cxnId="{E1131DFF-C244-40CD-AC75-AE6FB5F4256D}">
      <dgm:prSet/>
      <dgm:spPr/>
      <dgm:t>
        <a:bodyPr/>
        <a:lstStyle/>
        <a:p>
          <a:endParaRPr lang="en-US" sz="2100"/>
        </a:p>
      </dgm:t>
    </dgm:pt>
    <dgm:pt modelId="{354BC416-6DE8-41BA-8B40-E22778630035}">
      <dgm:prSet custT="1"/>
      <dgm:spPr/>
      <dgm:t>
        <a:bodyPr/>
        <a:lstStyle/>
        <a:p>
          <a:r>
            <a:rPr lang="en-US" sz="1800" b="0" i="0" dirty="0">
              <a:solidFill>
                <a:schemeClr val="tx1"/>
              </a:solidFill>
              <a:latin typeface="Proxima Nova Rg" panose="02000506030000020004" pitchFamily="2" charset="0"/>
            </a:rPr>
            <a:t>Circuit &amp; wiring diagrams</a:t>
          </a:r>
        </a:p>
      </dgm:t>
    </dgm:pt>
    <dgm:pt modelId="{2D465D8D-4081-4133-80F9-18B72C823A02}" type="sibTrans" cxnId="{74236C4B-31D3-4EBB-9F0B-709FC4A457C9}">
      <dgm:prSet/>
      <dgm:spPr/>
      <dgm:t>
        <a:bodyPr/>
        <a:lstStyle/>
        <a:p>
          <a:endParaRPr lang="en-US" sz="2100"/>
        </a:p>
      </dgm:t>
    </dgm:pt>
    <dgm:pt modelId="{90078116-C951-4E75-805B-08630FEEB4DF}" type="parTrans" cxnId="{74236C4B-31D3-4EBB-9F0B-709FC4A457C9}">
      <dgm:prSet/>
      <dgm:spPr/>
      <dgm:t>
        <a:bodyPr/>
        <a:lstStyle/>
        <a:p>
          <a:endParaRPr lang="en-US" sz="2100"/>
        </a:p>
      </dgm:t>
    </dgm:pt>
    <dgm:pt modelId="{31428096-16A4-415B-95E6-3C8AB608FCB4}">
      <dgm:prSet custT="1"/>
      <dgm:spPr/>
      <dgm:t>
        <a:bodyPr/>
        <a:lstStyle/>
        <a:p>
          <a:r>
            <a:rPr lang="en-US" sz="1800" b="0" i="0" dirty="0">
              <a:solidFill>
                <a:schemeClr val="tx1"/>
              </a:solidFill>
              <a:latin typeface="Proxima Nova Rg" panose="02000506030000020004" pitchFamily="2" charset="0"/>
            </a:rPr>
            <a:t>Final integrated Arduino code</a:t>
          </a:r>
        </a:p>
      </dgm:t>
    </dgm:pt>
    <dgm:pt modelId="{B88D7954-29CA-4998-BADF-C2902D5C532E}" type="parTrans" cxnId="{C6BA8985-9573-403C-B0D3-7DFD69D11C1E}">
      <dgm:prSet/>
      <dgm:spPr/>
      <dgm:t>
        <a:bodyPr/>
        <a:lstStyle/>
        <a:p>
          <a:endParaRPr lang="en-US" sz="2100"/>
        </a:p>
      </dgm:t>
    </dgm:pt>
    <dgm:pt modelId="{685F8684-D439-42C5-8AE7-02AAE97ED682}" type="sibTrans" cxnId="{C6BA8985-9573-403C-B0D3-7DFD69D11C1E}">
      <dgm:prSet/>
      <dgm:spPr/>
      <dgm:t>
        <a:bodyPr/>
        <a:lstStyle/>
        <a:p>
          <a:endParaRPr lang="en-US" sz="2100"/>
        </a:p>
      </dgm:t>
    </dgm:pt>
    <dgm:pt modelId="{90A829ED-8703-48C8-935C-EE8996368E70}">
      <dgm:prSet custT="1"/>
      <dgm:spPr/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New iteration physical prototype</a:t>
          </a:r>
        </a:p>
      </dgm:t>
    </dgm:pt>
    <dgm:pt modelId="{8C4DEC97-60A2-4F0D-A0AC-691F196BA50F}" type="parTrans" cxnId="{BD89BCAA-CE4C-4208-ABAC-C7ECFF8D4B13}">
      <dgm:prSet/>
      <dgm:spPr/>
      <dgm:t>
        <a:bodyPr/>
        <a:lstStyle/>
        <a:p>
          <a:endParaRPr lang="en-US" sz="2100"/>
        </a:p>
      </dgm:t>
    </dgm:pt>
    <dgm:pt modelId="{D0ED8869-AF24-4821-8CCB-636526171A93}" type="sibTrans" cxnId="{BD89BCAA-CE4C-4208-ABAC-C7ECFF8D4B13}">
      <dgm:prSet/>
      <dgm:spPr/>
      <dgm:t>
        <a:bodyPr/>
        <a:lstStyle/>
        <a:p>
          <a:endParaRPr lang="en-US" sz="2100"/>
        </a:p>
      </dgm:t>
    </dgm:pt>
    <dgm:pt modelId="{7A30E6E0-AD2E-CF4B-B450-45AE3F48F8AB}">
      <dgm:prSet custT="1"/>
      <dgm:spPr/>
      <dgm:t>
        <a:bodyPr/>
        <a:lstStyle/>
        <a:p>
          <a:r>
            <a:rPr lang="en-US" sz="1800" b="0" i="0" dirty="0">
              <a:solidFill>
                <a:schemeClr val="tx1"/>
              </a:solidFill>
              <a:latin typeface="Proxima Nova Rg" panose="02000506030000020004" pitchFamily="2" charset="0"/>
            </a:rPr>
            <a:t>Initial physical prototype</a:t>
          </a:r>
        </a:p>
      </dgm:t>
    </dgm:pt>
    <dgm:pt modelId="{DEDD16FD-917A-404E-9FDB-D4989DCAABBA}" type="parTrans" cxnId="{2C360582-8485-1242-8A52-E134C18FB390}">
      <dgm:prSet/>
      <dgm:spPr/>
      <dgm:t>
        <a:bodyPr/>
        <a:lstStyle/>
        <a:p>
          <a:endParaRPr lang="en-US"/>
        </a:p>
      </dgm:t>
    </dgm:pt>
    <dgm:pt modelId="{E5A7FF20-C940-BC4E-BDBB-C2F1D3DF8DF9}" type="sibTrans" cxnId="{2C360582-8485-1242-8A52-E134C18FB390}">
      <dgm:prSet/>
      <dgm:spPr/>
      <dgm:t>
        <a:bodyPr/>
        <a:lstStyle/>
        <a:p>
          <a:endParaRPr lang="en-US"/>
        </a:p>
      </dgm:t>
    </dgm:pt>
    <dgm:pt modelId="{2F8A4441-C6C3-3E4C-9EEE-123448E40CAF}" type="pres">
      <dgm:prSet presAssocID="{853DD170-CFD6-C54E-9D78-23FBB5B3BD95}" presName="linear" presStyleCnt="0">
        <dgm:presLayoutVars>
          <dgm:dir/>
          <dgm:animLvl val="lvl"/>
          <dgm:resizeHandles val="exact"/>
        </dgm:presLayoutVars>
      </dgm:prSet>
      <dgm:spPr/>
    </dgm:pt>
    <dgm:pt modelId="{822A197F-0DD5-644A-8257-9CB3C7AB2DDB}" type="pres">
      <dgm:prSet presAssocID="{8ED78BA0-96E7-B043-A20E-21FA78203FDB}" presName="parentLin" presStyleCnt="0"/>
      <dgm:spPr/>
    </dgm:pt>
    <dgm:pt modelId="{3C168026-13E7-034C-AFA4-E8794D457595}" type="pres">
      <dgm:prSet presAssocID="{8ED78BA0-96E7-B043-A20E-21FA78203FDB}" presName="parentLeftMargin" presStyleLbl="node1" presStyleIdx="0" presStyleCnt="3"/>
      <dgm:spPr/>
    </dgm:pt>
    <dgm:pt modelId="{96D449A5-8CF5-0D4C-9470-7C2F22AB24CE}" type="pres">
      <dgm:prSet presAssocID="{8ED78BA0-96E7-B043-A20E-21FA78203FDB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1274FA6F-6150-7E45-AFB0-CA543438AA71}" type="pres">
      <dgm:prSet presAssocID="{8ED78BA0-96E7-B043-A20E-21FA78203FDB}" presName="negativeSpace" presStyleCnt="0"/>
      <dgm:spPr/>
    </dgm:pt>
    <dgm:pt modelId="{EC148BCD-CD9D-DA4C-9F72-BDD23CC07C98}" type="pres">
      <dgm:prSet presAssocID="{8ED78BA0-96E7-B043-A20E-21FA78203FDB}" presName="childText" presStyleLbl="conFgAcc1" presStyleIdx="0" presStyleCnt="3">
        <dgm:presLayoutVars>
          <dgm:bulletEnabled val="1"/>
        </dgm:presLayoutVars>
      </dgm:prSet>
      <dgm:spPr/>
    </dgm:pt>
    <dgm:pt modelId="{A7C423EE-71A5-514F-BEA4-9F2F2FAA854B}" type="pres">
      <dgm:prSet presAssocID="{80E54D1B-BDA2-BA4C-AB5B-450AB1328076}" presName="spaceBetweenRectangles" presStyleCnt="0"/>
      <dgm:spPr/>
    </dgm:pt>
    <dgm:pt modelId="{34066000-F004-9848-B870-6A19AE7F713A}" type="pres">
      <dgm:prSet presAssocID="{1D9D6C1B-8764-3C4C-B47B-CB3F49D7084D}" presName="parentLin" presStyleCnt="0"/>
      <dgm:spPr/>
    </dgm:pt>
    <dgm:pt modelId="{3B4F8CDF-456C-8848-8E6E-E02D93AFF2E4}" type="pres">
      <dgm:prSet presAssocID="{1D9D6C1B-8764-3C4C-B47B-CB3F49D7084D}" presName="parentLeftMargin" presStyleLbl="node1" presStyleIdx="0" presStyleCnt="3"/>
      <dgm:spPr/>
    </dgm:pt>
    <dgm:pt modelId="{13086218-E288-3044-B21D-7C4BF082C728}" type="pres">
      <dgm:prSet presAssocID="{1D9D6C1B-8764-3C4C-B47B-CB3F49D7084D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8C72ECD3-62B5-5C44-A4E5-BF245F433E3C}" type="pres">
      <dgm:prSet presAssocID="{1D9D6C1B-8764-3C4C-B47B-CB3F49D7084D}" presName="negativeSpace" presStyleCnt="0"/>
      <dgm:spPr/>
    </dgm:pt>
    <dgm:pt modelId="{5320A93E-E9A1-244D-A69C-7BEAD76D8D8B}" type="pres">
      <dgm:prSet presAssocID="{1D9D6C1B-8764-3C4C-B47B-CB3F49D7084D}" presName="childText" presStyleLbl="conFgAcc1" presStyleIdx="1" presStyleCnt="3">
        <dgm:presLayoutVars>
          <dgm:bulletEnabled val="1"/>
        </dgm:presLayoutVars>
      </dgm:prSet>
      <dgm:spPr/>
    </dgm:pt>
    <dgm:pt modelId="{5E967855-BA82-AA4C-B043-7F66463D811A}" type="pres">
      <dgm:prSet presAssocID="{0B6EDDCB-4A01-A348-A6D7-F0C4567FECEC}" presName="spaceBetweenRectangles" presStyleCnt="0"/>
      <dgm:spPr/>
    </dgm:pt>
    <dgm:pt modelId="{2AF8B67A-6B06-DA45-869B-CCE9DB86264D}" type="pres">
      <dgm:prSet presAssocID="{AAAC6DBC-4801-9146-828E-827BB292A4E8}" presName="parentLin" presStyleCnt="0"/>
      <dgm:spPr/>
    </dgm:pt>
    <dgm:pt modelId="{019974B9-C64D-8E4B-9454-1D8DA8244792}" type="pres">
      <dgm:prSet presAssocID="{AAAC6DBC-4801-9146-828E-827BB292A4E8}" presName="parentLeftMargin" presStyleLbl="node1" presStyleIdx="1" presStyleCnt="3"/>
      <dgm:spPr/>
    </dgm:pt>
    <dgm:pt modelId="{8D4DE655-2605-8B4B-B4BD-0414015C16E0}" type="pres">
      <dgm:prSet presAssocID="{AAAC6DBC-4801-9146-828E-827BB292A4E8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B13F3E7F-56E2-0A4F-B668-C028F49C65B6}" type="pres">
      <dgm:prSet presAssocID="{AAAC6DBC-4801-9146-828E-827BB292A4E8}" presName="negativeSpace" presStyleCnt="0"/>
      <dgm:spPr/>
    </dgm:pt>
    <dgm:pt modelId="{2BC19969-2C76-8D45-A55D-078E3B83647D}" type="pres">
      <dgm:prSet presAssocID="{AAAC6DBC-4801-9146-828E-827BB292A4E8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E0AF2B16-6C09-F84C-A2F6-7FDF62EEEE0A}" type="presOf" srcId="{9CC682E4-0989-714A-A91B-3575F7A7158F}" destId="{2BC19969-2C76-8D45-A55D-078E3B83647D}" srcOrd="0" destOrd="0" presId="urn:microsoft.com/office/officeart/2005/8/layout/list1"/>
    <dgm:cxn modelId="{BE70722A-6A79-A34F-8CF9-CDC29AB00212}" srcId="{1D9D6C1B-8764-3C4C-B47B-CB3F49D7084D}" destId="{907B9C51-571F-874E-B611-88F455A2A7CE}" srcOrd="1" destOrd="0" parTransId="{9C96B01D-F6B9-0147-962A-CDB62F7B6859}" sibTransId="{D9DC7758-BD21-4F4D-86D1-822F23F91F48}"/>
    <dgm:cxn modelId="{06F57F2A-3FA5-4448-A7CE-D2324F264D5B}" type="presOf" srcId="{1D9D6C1B-8764-3C4C-B47B-CB3F49D7084D}" destId="{13086218-E288-3044-B21D-7C4BF082C728}" srcOrd="1" destOrd="0" presId="urn:microsoft.com/office/officeart/2005/8/layout/list1"/>
    <dgm:cxn modelId="{2049F42F-3652-5142-934E-B968949D349C}" type="presOf" srcId="{853DD170-CFD6-C54E-9D78-23FBB5B3BD95}" destId="{2F8A4441-C6C3-3E4C-9EEE-123448E40CAF}" srcOrd="0" destOrd="0" presId="urn:microsoft.com/office/officeart/2005/8/layout/list1"/>
    <dgm:cxn modelId="{F8B28F32-DD51-4EA3-9EB9-AA3014123291}" type="presOf" srcId="{354BC416-6DE8-41BA-8B40-E22778630035}" destId="{2BC19969-2C76-8D45-A55D-078E3B83647D}" srcOrd="0" destOrd="1" presId="urn:microsoft.com/office/officeart/2005/8/layout/list1"/>
    <dgm:cxn modelId="{23E8384B-47F2-294E-9B0D-82BF25E15347}" srcId="{853DD170-CFD6-C54E-9D78-23FBB5B3BD95}" destId="{1D9D6C1B-8764-3C4C-B47B-CB3F49D7084D}" srcOrd="1" destOrd="0" parTransId="{58FFF518-47CE-0449-A0B2-8B48CD6EA76C}" sibTransId="{0B6EDDCB-4A01-A348-A6D7-F0C4567FECEC}"/>
    <dgm:cxn modelId="{74236C4B-31D3-4EBB-9F0B-709FC4A457C9}" srcId="{AAAC6DBC-4801-9146-828E-827BB292A4E8}" destId="{354BC416-6DE8-41BA-8B40-E22778630035}" srcOrd="1" destOrd="0" parTransId="{90078116-C951-4E75-805B-08630FEEB4DF}" sibTransId="{2D465D8D-4081-4133-80F9-18B72C823A02}"/>
    <dgm:cxn modelId="{2181D84D-07A8-CD46-9084-6111D5105E88}" type="presOf" srcId="{8ED78BA0-96E7-B043-A20E-21FA78203FDB}" destId="{3C168026-13E7-034C-AFA4-E8794D457595}" srcOrd="0" destOrd="0" presId="urn:microsoft.com/office/officeart/2005/8/layout/list1"/>
    <dgm:cxn modelId="{359C4A72-B0A8-784D-A0F8-5E7FDBF0D06C}" srcId="{AAAC6DBC-4801-9146-828E-827BB292A4E8}" destId="{9CC682E4-0989-714A-A91B-3575F7A7158F}" srcOrd="0" destOrd="0" parTransId="{915503FC-61D5-CC4C-8413-4C19D4FC2DF7}" sibTransId="{7DC15952-10BD-6C4B-BC1A-1485F1C491AC}"/>
    <dgm:cxn modelId="{E5B01D78-AFC8-174F-AC2B-995892FD26B2}" srcId="{853DD170-CFD6-C54E-9D78-23FBB5B3BD95}" destId="{8ED78BA0-96E7-B043-A20E-21FA78203FDB}" srcOrd="0" destOrd="0" parTransId="{F365ECD1-DC9F-0B4B-A08E-A030336B4E3A}" sibTransId="{80E54D1B-BDA2-BA4C-AB5B-450AB1328076}"/>
    <dgm:cxn modelId="{2C360582-8485-1242-8A52-E134C18FB390}" srcId="{8ED78BA0-96E7-B043-A20E-21FA78203FDB}" destId="{7A30E6E0-AD2E-CF4B-B450-45AE3F48F8AB}" srcOrd="1" destOrd="0" parTransId="{DEDD16FD-917A-404E-9FDB-D4989DCAABBA}" sibTransId="{E5A7FF20-C940-BC4E-BDBB-C2F1D3DF8DF9}"/>
    <dgm:cxn modelId="{0EB78384-3638-914B-98D9-45E56564D5F6}" type="presOf" srcId="{7A30E6E0-AD2E-CF4B-B450-45AE3F48F8AB}" destId="{EC148BCD-CD9D-DA4C-9F72-BDD23CC07C98}" srcOrd="0" destOrd="1" presId="urn:microsoft.com/office/officeart/2005/8/layout/list1"/>
    <dgm:cxn modelId="{C6BA8985-9573-403C-B0D3-7DFD69D11C1E}" srcId="{AAAC6DBC-4801-9146-828E-827BB292A4E8}" destId="{31428096-16A4-415B-95E6-3C8AB608FCB4}" srcOrd="2" destOrd="0" parTransId="{B88D7954-29CA-4998-BADF-C2902D5C532E}" sibTransId="{685F8684-D439-42C5-8AE7-02AAE97ED682}"/>
    <dgm:cxn modelId="{A2BB6D98-87AE-ED41-BDA3-54F594D28402}" type="presOf" srcId="{AAAC6DBC-4801-9146-828E-827BB292A4E8}" destId="{019974B9-C64D-8E4B-9454-1D8DA8244792}" srcOrd="0" destOrd="0" presId="urn:microsoft.com/office/officeart/2005/8/layout/list1"/>
    <dgm:cxn modelId="{A6CA24AA-55F0-2841-9836-C958FBBDF8E7}" type="presOf" srcId="{1D9D6C1B-8764-3C4C-B47B-CB3F49D7084D}" destId="{3B4F8CDF-456C-8848-8E6E-E02D93AFF2E4}" srcOrd="0" destOrd="0" presId="urn:microsoft.com/office/officeart/2005/8/layout/list1"/>
    <dgm:cxn modelId="{BD89BCAA-CE4C-4208-ABAC-C7ECFF8D4B13}" srcId="{1D9D6C1B-8764-3C4C-B47B-CB3F49D7084D}" destId="{90A829ED-8703-48C8-935C-EE8996368E70}" srcOrd="0" destOrd="0" parTransId="{8C4DEC97-60A2-4F0D-A0AC-691F196BA50F}" sibTransId="{D0ED8869-AF24-4821-8CCB-636526171A93}"/>
    <dgm:cxn modelId="{F61705AD-918A-3D4D-B508-4E350816CF06}" srcId="{853DD170-CFD6-C54E-9D78-23FBB5B3BD95}" destId="{AAAC6DBC-4801-9146-828E-827BB292A4E8}" srcOrd="2" destOrd="0" parTransId="{CE24248A-DC2F-6142-8F50-3E889A1DB83B}" sibTransId="{88615FC9-BD3D-3B41-B97E-1A209940FFD9}"/>
    <dgm:cxn modelId="{D015C2AE-1EAD-40A2-893D-11D28831C5C7}" type="presOf" srcId="{31428096-16A4-415B-95E6-3C8AB608FCB4}" destId="{2BC19969-2C76-8D45-A55D-078E3B83647D}" srcOrd="0" destOrd="2" presId="urn:microsoft.com/office/officeart/2005/8/layout/list1"/>
    <dgm:cxn modelId="{6F7981B2-4069-4546-BB34-47367F5EEFD2}" type="presOf" srcId="{8ED78BA0-96E7-B043-A20E-21FA78203FDB}" destId="{96D449A5-8CF5-0D4C-9470-7C2F22AB24CE}" srcOrd="1" destOrd="0" presId="urn:microsoft.com/office/officeart/2005/8/layout/list1"/>
    <dgm:cxn modelId="{4D76E9BA-8D71-44D2-85EF-62B6D90ACB45}" type="presOf" srcId="{90A829ED-8703-48C8-935C-EE8996368E70}" destId="{5320A93E-E9A1-244D-A69C-7BEAD76D8D8B}" srcOrd="0" destOrd="0" presId="urn:microsoft.com/office/officeart/2005/8/layout/list1"/>
    <dgm:cxn modelId="{9881C6C8-999E-F14A-B47F-9EA6B9A9739F}" type="presOf" srcId="{907B9C51-571F-874E-B611-88F455A2A7CE}" destId="{5320A93E-E9A1-244D-A69C-7BEAD76D8D8B}" srcOrd="0" destOrd="1" presId="urn:microsoft.com/office/officeart/2005/8/layout/list1"/>
    <dgm:cxn modelId="{7950A9D2-86A6-C640-907F-C51A36680440}" type="presOf" srcId="{61F3BB52-D68D-4547-AA95-F1A5C660F94D}" destId="{EC148BCD-CD9D-DA4C-9F72-BDD23CC07C98}" srcOrd="0" destOrd="0" presId="urn:microsoft.com/office/officeart/2005/8/layout/list1"/>
    <dgm:cxn modelId="{7A0093D7-439B-B84A-85D2-EA9AE0403069}" type="presOf" srcId="{AAAC6DBC-4801-9146-828E-827BB292A4E8}" destId="{8D4DE655-2605-8B4B-B4BD-0414015C16E0}" srcOrd="1" destOrd="0" presId="urn:microsoft.com/office/officeart/2005/8/layout/list1"/>
    <dgm:cxn modelId="{C82662EC-F6AA-5740-8892-08FD1F3197AA}" srcId="{8ED78BA0-96E7-B043-A20E-21FA78203FDB}" destId="{61F3BB52-D68D-4547-AA95-F1A5C660F94D}" srcOrd="0" destOrd="0" parTransId="{D4708140-5166-2448-957D-6F8FAAB21543}" sibTransId="{4E0D3631-3372-4543-8ECE-C6C2D6420F69}"/>
    <dgm:cxn modelId="{F1BC6CF6-1EBD-4305-A218-4BBFF2ABAE4B}" type="presOf" srcId="{0CBBBD36-0F92-4EBB-8E78-3636FB5DA6C2}" destId="{EC148BCD-CD9D-DA4C-9F72-BDD23CC07C98}" srcOrd="0" destOrd="2" presId="urn:microsoft.com/office/officeart/2005/8/layout/list1"/>
    <dgm:cxn modelId="{E1131DFF-C244-40CD-AC75-AE6FB5F4256D}" srcId="{8ED78BA0-96E7-B043-A20E-21FA78203FDB}" destId="{0CBBBD36-0F92-4EBB-8E78-3636FB5DA6C2}" srcOrd="2" destOrd="0" parTransId="{D51374FC-BD74-4D03-8DD7-F93D12A12094}" sibTransId="{E3796A8A-1272-4572-B864-DA68E5FCD11D}"/>
    <dgm:cxn modelId="{FA4662C2-E8B5-8746-8DA3-A9ADD0734E93}" type="presParOf" srcId="{2F8A4441-C6C3-3E4C-9EEE-123448E40CAF}" destId="{822A197F-0DD5-644A-8257-9CB3C7AB2DDB}" srcOrd="0" destOrd="0" presId="urn:microsoft.com/office/officeart/2005/8/layout/list1"/>
    <dgm:cxn modelId="{2718144E-4F2D-224D-832D-D1CFA41999F9}" type="presParOf" srcId="{822A197F-0DD5-644A-8257-9CB3C7AB2DDB}" destId="{3C168026-13E7-034C-AFA4-E8794D457595}" srcOrd="0" destOrd="0" presId="urn:microsoft.com/office/officeart/2005/8/layout/list1"/>
    <dgm:cxn modelId="{AF34ADE0-CB3C-E94C-973F-80428940FB2F}" type="presParOf" srcId="{822A197F-0DD5-644A-8257-9CB3C7AB2DDB}" destId="{96D449A5-8CF5-0D4C-9470-7C2F22AB24CE}" srcOrd="1" destOrd="0" presId="urn:microsoft.com/office/officeart/2005/8/layout/list1"/>
    <dgm:cxn modelId="{18569C71-C522-4D4E-8B0D-67A80A429531}" type="presParOf" srcId="{2F8A4441-C6C3-3E4C-9EEE-123448E40CAF}" destId="{1274FA6F-6150-7E45-AFB0-CA543438AA71}" srcOrd="1" destOrd="0" presId="urn:microsoft.com/office/officeart/2005/8/layout/list1"/>
    <dgm:cxn modelId="{76A044F1-7CEB-CA49-99BA-77F9D9187312}" type="presParOf" srcId="{2F8A4441-C6C3-3E4C-9EEE-123448E40CAF}" destId="{EC148BCD-CD9D-DA4C-9F72-BDD23CC07C98}" srcOrd="2" destOrd="0" presId="urn:microsoft.com/office/officeart/2005/8/layout/list1"/>
    <dgm:cxn modelId="{0C0ECC60-9B34-F644-BBEF-DC93056ACF60}" type="presParOf" srcId="{2F8A4441-C6C3-3E4C-9EEE-123448E40CAF}" destId="{A7C423EE-71A5-514F-BEA4-9F2F2FAA854B}" srcOrd="3" destOrd="0" presId="urn:microsoft.com/office/officeart/2005/8/layout/list1"/>
    <dgm:cxn modelId="{DE1B2510-2A75-1E49-9E21-0EE6C24386FA}" type="presParOf" srcId="{2F8A4441-C6C3-3E4C-9EEE-123448E40CAF}" destId="{34066000-F004-9848-B870-6A19AE7F713A}" srcOrd="4" destOrd="0" presId="urn:microsoft.com/office/officeart/2005/8/layout/list1"/>
    <dgm:cxn modelId="{98ABE97F-A964-F84B-B067-CC5E7C596252}" type="presParOf" srcId="{34066000-F004-9848-B870-6A19AE7F713A}" destId="{3B4F8CDF-456C-8848-8E6E-E02D93AFF2E4}" srcOrd="0" destOrd="0" presId="urn:microsoft.com/office/officeart/2005/8/layout/list1"/>
    <dgm:cxn modelId="{565D84BC-93A6-924E-A0B2-B35DACCC31FE}" type="presParOf" srcId="{34066000-F004-9848-B870-6A19AE7F713A}" destId="{13086218-E288-3044-B21D-7C4BF082C728}" srcOrd="1" destOrd="0" presId="urn:microsoft.com/office/officeart/2005/8/layout/list1"/>
    <dgm:cxn modelId="{A45E34EB-E58A-374C-9C60-AFB9D4BD39D5}" type="presParOf" srcId="{2F8A4441-C6C3-3E4C-9EEE-123448E40CAF}" destId="{8C72ECD3-62B5-5C44-A4E5-BF245F433E3C}" srcOrd="5" destOrd="0" presId="urn:microsoft.com/office/officeart/2005/8/layout/list1"/>
    <dgm:cxn modelId="{4019A1F6-0E17-4645-B808-5AA863342A28}" type="presParOf" srcId="{2F8A4441-C6C3-3E4C-9EEE-123448E40CAF}" destId="{5320A93E-E9A1-244D-A69C-7BEAD76D8D8B}" srcOrd="6" destOrd="0" presId="urn:microsoft.com/office/officeart/2005/8/layout/list1"/>
    <dgm:cxn modelId="{57525C7E-5624-734A-95E1-654463AA724F}" type="presParOf" srcId="{2F8A4441-C6C3-3E4C-9EEE-123448E40CAF}" destId="{5E967855-BA82-AA4C-B043-7F66463D811A}" srcOrd="7" destOrd="0" presId="urn:microsoft.com/office/officeart/2005/8/layout/list1"/>
    <dgm:cxn modelId="{700533FE-6137-E444-B1D3-1FB60C2C0512}" type="presParOf" srcId="{2F8A4441-C6C3-3E4C-9EEE-123448E40CAF}" destId="{2AF8B67A-6B06-DA45-869B-CCE9DB86264D}" srcOrd="8" destOrd="0" presId="urn:microsoft.com/office/officeart/2005/8/layout/list1"/>
    <dgm:cxn modelId="{5015186F-AECB-C34F-9001-5E611920B74B}" type="presParOf" srcId="{2AF8B67A-6B06-DA45-869B-CCE9DB86264D}" destId="{019974B9-C64D-8E4B-9454-1D8DA8244792}" srcOrd="0" destOrd="0" presId="urn:microsoft.com/office/officeart/2005/8/layout/list1"/>
    <dgm:cxn modelId="{DA9DBD18-C33A-0B48-A7FC-A7D214C5E51B}" type="presParOf" srcId="{2AF8B67A-6B06-DA45-869B-CCE9DB86264D}" destId="{8D4DE655-2605-8B4B-B4BD-0414015C16E0}" srcOrd="1" destOrd="0" presId="urn:microsoft.com/office/officeart/2005/8/layout/list1"/>
    <dgm:cxn modelId="{B82F8713-C3DF-854C-ADF6-49CC9378567F}" type="presParOf" srcId="{2F8A4441-C6C3-3E4C-9EEE-123448E40CAF}" destId="{B13F3E7F-56E2-0A4F-B668-C028F49C65B6}" srcOrd="9" destOrd="0" presId="urn:microsoft.com/office/officeart/2005/8/layout/list1"/>
    <dgm:cxn modelId="{0DFBCB80-823D-794D-957B-DB9EE776290B}" type="presParOf" srcId="{2F8A4441-C6C3-3E4C-9EEE-123448E40CAF}" destId="{2BC19969-2C76-8D45-A55D-078E3B83647D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C638987-998A-7E48-B467-69E59A2B8EA4}" type="doc">
      <dgm:prSet loTypeId="urn:microsoft.com/office/officeart/2005/8/layout/pList2" loCatId="" qsTypeId="urn:microsoft.com/office/officeart/2005/8/quickstyle/simple1" qsCatId="simple" csTypeId="urn:microsoft.com/office/officeart/2005/8/colors/accent1_2" csCatId="accent1" phldr="1"/>
      <dgm:spPr/>
    </dgm:pt>
    <dgm:pt modelId="{D999A7BB-85F1-7C48-8882-14E85BE2D834}">
      <dgm:prSet phldrT="[Text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pPr algn="l"/>
          <a:endParaRPr lang="en-US" sz="2400" dirty="0"/>
        </a:p>
      </dgm:t>
    </dgm:pt>
    <dgm:pt modelId="{A48072A8-822E-FE46-9A6B-A8D05FE9D1F8}" type="parTrans" cxnId="{80392A37-84B1-8E42-87D8-3C5A0B261E86}">
      <dgm:prSet/>
      <dgm:spPr/>
      <dgm:t>
        <a:bodyPr/>
        <a:lstStyle/>
        <a:p>
          <a:endParaRPr lang="en-US"/>
        </a:p>
      </dgm:t>
    </dgm:pt>
    <dgm:pt modelId="{B71B602C-A4C9-FC4C-A720-B9E5EF4AE275}" type="sibTrans" cxnId="{80392A37-84B1-8E42-87D8-3C5A0B261E86}">
      <dgm:prSet/>
      <dgm:spPr/>
      <dgm:t>
        <a:bodyPr/>
        <a:lstStyle/>
        <a:p>
          <a:endParaRPr lang="en-US"/>
        </a:p>
      </dgm:t>
    </dgm:pt>
    <dgm:pt modelId="{8E7D02B3-B094-DE4E-ACFD-69BD975B20E1}" type="pres">
      <dgm:prSet presAssocID="{4C638987-998A-7E48-B467-69E59A2B8EA4}" presName="Name0" presStyleCnt="0">
        <dgm:presLayoutVars>
          <dgm:dir/>
          <dgm:resizeHandles val="exact"/>
        </dgm:presLayoutVars>
      </dgm:prSet>
      <dgm:spPr/>
    </dgm:pt>
    <dgm:pt modelId="{77C7B46E-0F79-2B40-9CD3-4FCE560FD143}" type="pres">
      <dgm:prSet presAssocID="{4C638987-998A-7E48-B467-69E59A2B8EA4}" presName="bkgdShp" presStyleLbl="alignAccFollowNode1" presStyleIdx="0" presStyleCnt="1" custLinFactNeighborX="-3812" custLinFactNeighborY="-5949"/>
      <dgm:spPr>
        <a:solidFill>
          <a:schemeClr val="accent2">
            <a:alpha val="90000"/>
          </a:schemeClr>
        </a:solidFill>
      </dgm:spPr>
    </dgm:pt>
    <dgm:pt modelId="{EA13C22F-C281-6B40-81DA-CE56FD1BB0CE}" type="pres">
      <dgm:prSet presAssocID="{4C638987-998A-7E48-B467-69E59A2B8EA4}" presName="linComp" presStyleCnt="0"/>
      <dgm:spPr/>
    </dgm:pt>
    <dgm:pt modelId="{703C63DA-5EAC-AF46-A12B-1282E656342E}" type="pres">
      <dgm:prSet presAssocID="{D999A7BB-85F1-7C48-8882-14E85BE2D834}" presName="compNode" presStyleCnt="0"/>
      <dgm:spPr/>
    </dgm:pt>
    <dgm:pt modelId="{E7EDD820-74E9-FD48-8D9F-F4FF5DE68E9C}" type="pres">
      <dgm:prSet presAssocID="{D999A7BB-85F1-7C48-8882-14E85BE2D834}" presName="node" presStyleLbl="node1" presStyleIdx="0" presStyleCnt="1" custScaleX="106487">
        <dgm:presLayoutVars>
          <dgm:bulletEnabled val="1"/>
        </dgm:presLayoutVars>
      </dgm:prSet>
      <dgm:spPr/>
    </dgm:pt>
    <dgm:pt modelId="{1B63A503-77E7-F54C-915F-DD404BB374CE}" type="pres">
      <dgm:prSet presAssocID="{D999A7BB-85F1-7C48-8882-14E85BE2D834}" presName="invisiNode" presStyleLbl="node1" presStyleIdx="0" presStyleCnt="1"/>
      <dgm:spPr/>
    </dgm:pt>
    <dgm:pt modelId="{BA16C1B2-6957-6748-93AE-9641FA59AB1C}" type="pres">
      <dgm:prSet presAssocID="{D999A7BB-85F1-7C48-8882-14E85BE2D834}" presName="imagNode" presStyleLbl="fgImgPlace1" presStyleIdx="0" presStyleCnt="1" custFlipHor="1" custScaleX="37495" custScaleY="149817" custLinFactNeighborX="-39947" custLinFactNeighborY="-4515"/>
      <dgm:spPr>
        <a:blipFill>
          <a:blip xmlns:r="http://schemas.openxmlformats.org/officeDocument/2006/relationships" r:embed="rId1"/>
          <a:stretch>
            <a:fillRect t="-34" b="-34"/>
          </a:stretch>
        </a:blipFill>
      </dgm:spPr>
    </dgm:pt>
  </dgm:ptLst>
  <dgm:cxnLst>
    <dgm:cxn modelId="{6BB4092B-3434-D849-BDCF-CFC0823C66F9}" type="presOf" srcId="{4C638987-998A-7E48-B467-69E59A2B8EA4}" destId="{8E7D02B3-B094-DE4E-ACFD-69BD975B20E1}" srcOrd="0" destOrd="0" presId="urn:microsoft.com/office/officeart/2005/8/layout/pList2"/>
    <dgm:cxn modelId="{80392A37-84B1-8E42-87D8-3C5A0B261E86}" srcId="{4C638987-998A-7E48-B467-69E59A2B8EA4}" destId="{D999A7BB-85F1-7C48-8882-14E85BE2D834}" srcOrd="0" destOrd="0" parTransId="{A48072A8-822E-FE46-9A6B-A8D05FE9D1F8}" sibTransId="{B71B602C-A4C9-FC4C-A720-B9E5EF4AE275}"/>
    <dgm:cxn modelId="{8FA8BFAE-D4C6-7D49-BE7B-E1273C956B0B}" type="presOf" srcId="{D999A7BB-85F1-7C48-8882-14E85BE2D834}" destId="{E7EDD820-74E9-FD48-8D9F-F4FF5DE68E9C}" srcOrd="0" destOrd="0" presId="urn:microsoft.com/office/officeart/2005/8/layout/pList2"/>
    <dgm:cxn modelId="{74A7158A-8FFA-2C40-AA14-7E580E29D69B}" type="presParOf" srcId="{8E7D02B3-B094-DE4E-ACFD-69BD975B20E1}" destId="{77C7B46E-0F79-2B40-9CD3-4FCE560FD143}" srcOrd="0" destOrd="0" presId="urn:microsoft.com/office/officeart/2005/8/layout/pList2"/>
    <dgm:cxn modelId="{74733231-0E88-DD45-B338-4D9BDE8629B6}" type="presParOf" srcId="{8E7D02B3-B094-DE4E-ACFD-69BD975B20E1}" destId="{EA13C22F-C281-6B40-81DA-CE56FD1BB0CE}" srcOrd="1" destOrd="0" presId="urn:microsoft.com/office/officeart/2005/8/layout/pList2"/>
    <dgm:cxn modelId="{E019267D-AC27-0849-89E9-49D58C6F83C3}" type="presParOf" srcId="{EA13C22F-C281-6B40-81DA-CE56FD1BB0CE}" destId="{703C63DA-5EAC-AF46-A12B-1282E656342E}" srcOrd="0" destOrd="0" presId="urn:microsoft.com/office/officeart/2005/8/layout/pList2"/>
    <dgm:cxn modelId="{E6572773-829F-B04C-9B5E-A6F98DE6E6F4}" type="presParOf" srcId="{703C63DA-5EAC-AF46-A12B-1282E656342E}" destId="{E7EDD820-74E9-FD48-8D9F-F4FF5DE68E9C}" srcOrd="0" destOrd="0" presId="urn:microsoft.com/office/officeart/2005/8/layout/pList2"/>
    <dgm:cxn modelId="{2D98D942-3229-9544-B98C-184BC4CADDB3}" type="presParOf" srcId="{703C63DA-5EAC-AF46-A12B-1282E656342E}" destId="{1B63A503-77E7-F54C-915F-DD404BB374CE}" srcOrd="1" destOrd="0" presId="urn:microsoft.com/office/officeart/2005/8/layout/pList2"/>
    <dgm:cxn modelId="{3F02B201-8951-1043-B1D5-F5E6CB8F926E}" type="presParOf" srcId="{703C63DA-5EAC-AF46-A12B-1282E656342E}" destId="{BA16C1B2-6957-6748-93AE-9641FA59AB1C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C638987-998A-7E48-B467-69E59A2B8EA4}" type="doc">
      <dgm:prSet loTypeId="urn:microsoft.com/office/officeart/2005/8/layout/pList2" loCatId="" qsTypeId="urn:microsoft.com/office/officeart/2005/8/quickstyle/simple1" qsCatId="simple" csTypeId="urn:microsoft.com/office/officeart/2005/8/colors/accent1_2" csCatId="accent1" phldr="1"/>
      <dgm:spPr/>
    </dgm:pt>
    <dgm:pt modelId="{D999A7BB-85F1-7C48-8882-14E85BE2D834}">
      <dgm:prSet phldrT="[Text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pPr algn="l"/>
          <a:endParaRPr lang="en-US" sz="2400" dirty="0"/>
        </a:p>
      </dgm:t>
    </dgm:pt>
    <dgm:pt modelId="{A48072A8-822E-FE46-9A6B-A8D05FE9D1F8}" type="parTrans" cxnId="{80392A37-84B1-8E42-87D8-3C5A0B261E86}">
      <dgm:prSet/>
      <dgm:spPr/>
      <dgm:t>
        <a:bodyPr/>
        <a:lstStyle/>
        <a:p>
          <a:endParaRPr lang="en-US"/>
        </a:p>
      </dgm:t>
    </dgm:pt>
    <dgm:pt modelId="{B71B602C-A4C9-FC4C-A720-B9E5EF4AE275}" type="sibTrans" cxnId="{80392A37-84B1-8E42-87D8-3C5A0B261E86}">
      <dgm:prSet/>
      <dgm:spPr/>
      <dgm:t>
        <a:bodyPr/>
        <a:lstStyle/>
        <a:p>
          <a:endParaRPr lang="en-US"/>
        </a:p>
      </dgm:t>
    </dgm:pt>
    <dgm:pt modelId="{8E7D02B3-B094-DE4E-ACFD-69BD975B20E1}" type="pres">
      <dgm:prSet presAssocID="{4C638987-998A-7E48-B467-69E59A2B8EA4}" presName="Name0" presStyleCnt="0">
        <dgm:presLayoutVars>
          <dgm:dir/>
          <dgm:resizeHandles val="exact"/>
        </dgm:presLayoutVars>
      </dgm:prSet>
      <dgm:spPr/>
    </dgm:pt>
    <dgm:pt modelId="{77C7B46E-0F79-2B40-9CD3-4FCE560FD143}" type="pres">
      <dgm:prSet presAssocID="{4C638987-998A-7E48-B467-69E59A2B8EA4}" presName="bkgdShp" presStyleLbl="alignAccFollowNode1" presStyleIdx="0" presStyleCnt="1" custLinFactNeighborX="-3812" custLinFactNeighborY="-5949"/>
      <dgm:spPr>
        <a:solidFill>
          <a:schemeClr val="accent2">
            <a:alpha val="90000"/>
          </a:schemeClr>
        </a:solidFill>
      </dgm:spPr>
    </dgm:pt>
    <dgm:pt modelId="{EA13C22F-C281-6B40-81DA-CE56FD1BB0CE}" type="pres">
      <dgm:prSet presAssocID="{4C638987-998A-7E48-B467-69E59A2B8EA4}" presName="linComp" presStyleCnt="0"/>
      <dgm:spPr/>
    </dgm:pt>
    <dgm:pt modelId="{703C63DA-5EAC-AF46-A12B-1282E656342E}" type="pres">
      <dgm:prSet presAssocID="{D999A7BB-85F1-7C48-8882-14E85BE2D834}" presName="compNode" presStyleCnt="0"/>
      <dgm:spPr/>
    </dgm:pt>
    <dgm:pt modelId="{E7EDD820-74E9-FD48-8D9F-F4FF5DE68E9C}" type="pres">
      <dgm:prSet presAssocID="{D999A7BB-85F1-7C48-8882-14E85BE2D834}" presName="node" presStyleLbl="node1" presStyleIdx="0" presStyleCnt="1" custScaleX="106487">
        <dgm:presLayoutVars>
          <dgm:bulletEnabled val="1"/>
        </dgm:presLayoutVars>
      </dgm:prSet>
      <dgm:spPr/>
    </dgm:pt>
    <dgm:pt modelId="{1B63A503-77E7-F54C-915F-DD404BB374CE}" type="pres">
      <dgm:prSet presAssocID="{D999A7BB-85F1-7C48-8882-14E85BE2D834}" presName="invisiNode" presStyleLbl="node1" presStyleIdx="0" presStyleCnt="1"/>
      <dgm:spPr/>
    </dgm:pt>
    <dgm:pt modelId="{BA16C1B2-6957-6748-93AE-9641FA59AB1C}" type="pres">
      <dgm:prSet presAssocID="{D999A7BB-85F1-7C48-8882-14E85BE2D834}" presName="imagNode" presStyleLbl="fgImgPlace1" presStyleIdx="0" presStyleCnt="1" custFlipHor="1" custScaleX="37495" custScaleY="149817" custLinFactNeighborX="-39947" custLinFactNeighborY="-4515"/>
      <dgm:spPr>
        <a:blipFill>
          <a:blip xmlns:r="http://schemas.openxmlformats.org/officeDocument/2006/relationships" r:embed="rId1"/>
          <a:srcRect/>
          <a:stretch>
            <a:fillRect t="-2000" b="-2000"/>
          </a:stretch>
        </a:blipFill>
      </dgm:spPr>
    </dgm:pt>
  </dgm:ptLst>
  <dgm:cxnLst>
    <dgm:cxn modelId="{6BB4092B-3434-D849-BDCF-CFC0823C66F9}" type="presOf" srcId="{4C638987-998A-7E48-B467-69E59A2B8EA4}" destId="{8E7D02B3-B094-DE4E-ACFD-69BD975B20E1}" srcOrd="0" destOrd="0" presId="urn:microsoft.com/office/officeart/2005/8/layout/pList2"/>
    <dgm:cxn modelId="{80392A37-84B1-8E42-87D8-3C5A0B261E86}" srcId="{4C638987-998A-7E48-B467-69E59A2B8EA4}" destId="{D999A7BB-85F1-7C48-8882-14E85BE2D834}" srcOrd="0" destOrd="0" parTransId="{A48072A8-822E-FE46-9A6B-A8D05FE9D1F8}" sibTransId="{B71B602C-A4C9-FC4C-A720-B9E5EF4AE275}"/>
    <dgm:cxn modelId="{8FA8BFAE-D4C6-7D49-BE7B-E1273C956B0B}" type="presOf" srcId="{D999A7BB-85F1-7C48-8882-14E85BE2D834}" destId="{E7EDD820-74E9-FD48-8D9F-F4FF5DE68E9C}" srcOrd="0" destOrd="0" presId="urn:microsoft.com/office/officeart/2005/8/layout/pList2"/>
    <dgm:cxn modelId="{74A7158A-8FFA-2C40-AA14-7E580E29D69B}" type="presParOf" srcId="{8E7D02B3-B094-DE4E-ACFD-69BD975B20E1}" destId="{77C7B46E-0F79-2B40-9CD3-4FCE560FD143}" srcOrd="0" destOrd="0" presId="urn:microsoft.com/office/officeart/2005/8/layout/pList2"/>
    <dgm:cxn modelId="{74733231-0E88-DD45-B338-4D9BDE8629B6}" type="presParOf" srcId="{8E7D02B3-B094-DE4E-ACFD-69BD975B20E1}" destId="{EA13C22F-C281-6B40-81DA-CE56FD1BB0CE}" srcOrd="1" destOrd="0" presId="urn:microsoft.com/office/officeart/2005/8/layout/pList2"/>
    <dgm:cxn modelId="{E019267D-AC27-0849-89E9-49D58C6F83C3}" type="presParOf" srcId="{EA13C22F-C281-6B40-81DA-CE56FD1BB0CE}" destId="{703C63DA-5EAC-AF46-A12B-1282E656342E}" srcOrd="0" destOrd="0" presId="urn:microsoft.com/office/officeart/2005/8/layout/pList2"/>
    <dgm:cxn modelId="{E6572773-829F-B04C-9B5E-A6F98DE6E6F4}" type="presParOf" srcId="{703C63DA-5EAC-AF46-A12B-1282E656342E}" destId="{E7EDD820-74E9-FD48-8D9F-F4FF5DE68E9C}" srcOrd="0" destOrd="0" presId="urn:microsoft.com/office/officeart/2005/8/layout/pList2"/>
    <dgm:cxn modelId="{2D98D942-3229-9544-B98C-184BC4CADDB3}" type="presParOf" srcId="{703C63DA-5EAC-AF46-A12B-1282E656342E}" destId="{1B63A503-77E7-F54C-915F-DD404BB374CE}" srcOrd="1" destOrd="0" presId="urn:microsoft.com/office/officeart/2005/8/layout/pList2"/>
    <dgm:cxn modelId="{3F02B201-8951-1043-B1D5-F5E6CB8F926E}" type="presParOf" srcId="{703C63DA-5EAC-AF46-A12B-1282E656342E}" destId="{BA16C1B2-6957-6748-93AE-9641FA59AB1C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53DD170-CFD6-C54E-9D78-23FBB5B3BD95}" type="doc">
      <dgm:prSet loTypeId="urn:microsoft.com/office/officeart/2005/8/layout/list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ED78BA0-96E7-B043-A20E-21FA78203FDB}">
      <dgm:prSet phldrT="[Text]" custT="1"/>
      <dgm:spPr>
        <a:solidFill>
          <a:schemeClr val="accent6"/>
        </a:solidFill>
      </dgm:spPr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Benchmark A</a:t>
          </a:r>
        </a:p>
      </dgm:t>
    </dgm:pt>
    <dgm:pt modelId="{F365ECD1-DC9F-0B4B-A08E-A030336B4E3A}" type="parTrans" cxnId="{E5B01D78-AFC8-174F-AC2B-995892FD26B2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80E54D1B-BDA2-BA4C-AB5B-450AB1328076}" type="sibTrans" cxnId="{E5B01D78-AFC8-174F-AC2B-995892FD26B2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1D9D6C1B-8764-3C4C-B47B-CB3F49D7084D}">
      <dgm:prSet phldrT="[Text]" custT="1"/>
      <dgm:spPr>
        <a:solidFill>
          <a:schemeClr val="accent6"/>
        </a:solidFill>
      </dgm:spPr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Benchmark B</a:t>
          </a:r>
        </a:p>
      </dgm:t>
    </dgm:pt>
    <dgm:pt modelId="{58FFF518-47CE-0449-A0B2-8B48CD6EA76C}" type="parTrans" cxnId="{23E8384B-47F2-294E-9B0D-82BF25E15347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0B6EDDCB-4A01-A348-A6D7-F0C4567FECEC}" type="sibTrans" cxnId="{23E8384B-47F2-294E-9B0D-82BF25E15347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AAAC6DBC-4801-9146-828E-827BB292A4E8}">
      <dgm:prSet phldrT="[Text]" custT="1"/>
      <dgm:spPr>
        <a:solidFill>
          <a:schemeClr val="accent6"/>
        </a:solidFill>
      </dgm:spPr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Commissioning</a:t>
          </a:r>
        </a:p>
      </dgm:t>
    </dgm:pt>
    <dgm:pt modelId="{CE24248A-DC2F-6142-8F50-3E889A1DB83B}" type="parTrans" cxnId="{F61705AD-918A-3D4D-B508-4E350816CF06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88615FC9-BD3D-3B41-B97E-1A209940FFD9}" type="sibTrans" cxnId="{F61705AD-918A-3D4D-B508-4E350816CF06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61F3BB52-D68D-4547-AA95-F1A5C660F94D}">
      <dgm:prSet custT="1"/>
      <dgm:spPr/>
      <dgm:t>
        <a:bodyPr/>
        <a:lstStyle/>
        <a:p>
          <a:r>
            <a:rPr lang="en-US" sz="1800" dirty="0">
              <a:latin typeface="Proxima Nova Rg" panose="02000506030000020004" pitchFamily="2" charset="0"/>
            </a:rPr>
            <a:t>Preliminary Design Investigation</a:t>
          </a:r>
          <a:endParaRPr lang="en-US" sz="1800" b="0" i="0" dirty="0">
            <a:solidFill>
              <a:schemeClr val="tx1"/>
            </a:solidFill>
            <a:latin typeface="Proxima Nova Rg" panose="02000506030000020004" pitchFamily="2" charset="0"/>
          </a:endParaRPr>
        </a:p>
      </dgm:t>
    </dgm:pt>
    <dgm:pt modelId="{D4708140-5166-2448-957D-6F8FAAB21543}" type="parTrans" cxnId="{C82662EC-F6AA-5740-8892-08FD1F3197AA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4E0D3631-3372-4543-8ECE-C6C2D6420F69}" type="sibTrans" cxnId="{C82662EC-F6AA-5740-8892-08FD1F3197AA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9CC682E4-0989-714A-A91B-3575F7A7158F}">
      <dgm:prSet custT="1"/>
      <dgm:spPr/>
      <dgm:t>
        <a:bodyPr/>
        <a:lstStyle/>
        <a:p>
          <a:r>
            <a:rPr lang="en-US" sz="1800" b="0" i="0" dirty="0">
              <a:solidFill>
                <a:schemeClr val="tx1"/>
              </a:solidFill>
              <a:latin typeface="Proxima Nova Rg" panose="02000506030000020004" pitchFamily="2" charset="0"/>
            </a:rPr>
            <a:t>Robot reaches highest point in the mountain</a:t>
          </a:r>
          <a:endParaRPr lang="en-US" sz="1800" b="0" i="0" dirty="0">
            <a:solidFill>
              <a:srgbClr val="FF0000"/>
            </a:solidFill>
            <a:latin typeface="Proxima Nova Rg" panose="02000506030000020004" pitchFamily="2" charset="0"/>
          </a:endParaRPr>
        </a:p>
      </dgm:t>
    </dgm:pt>
    <dgm:pt modelId="{915503FC-61D5-CC4C-8413-4C19D4FC2DF7}" type="parTrans" cxnId="{359C4A72-B0A8-784D-A0F8-5E7FDBF0D06C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7DC15952-10BD-6C4B-BC1A-1485F1C491AC}" type="sibTrans" cxnId="{359C4A72-B0A8-784D-A0F8-5E7FDBF0D06C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90A829ED-8703-48C8-935C-EE8996368E70}">
      <dgm:prSet custT="1"/>
      <dgm:spPr/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Robot</a:t>
          </a:r>
          <a:r>
            <a:rPr lang="en-US" sz="1800" b="0" i="0" baseline="0" dirty="0">
              <a:latin typeface="Proxima Nova Rg" panose="02000506030000020004" pitchFamily="2" charset="0"/>
            </a:rPr>
            <a:t> collects rock sample  </a:t>
          </a:r>
          <a:endParaRPr lang="en-US" sz="1800" b="0" i="0" dirty="0">
            <a:latin typeface="Proxima Nova Rg" panose="02000506030000020004" pitchFamily="2" charset="0"/>
          </a:endParaRPr>
        </a:p>
      </dgm:t>
    </dgm:pt>
    <dgm:pt modelId="{8C4DEC97-60A2-4F0D-A0AC-691F196BA50F}" type="parTrans" cxnId="{BD89BCAA-CE4C-4208-ABAC-C7ECFF8D4B13}">
      <dgm:prSet/>
      <dgm:spPr/>
      <dgm:t>
        <a:bodyPr/>
        <a:lstStyle/>
        <a:p>
          <a:endParaRPr lang="en-US" sz="2100"/>
        </a:p>
      </dgm:t>
    </dgm:pt>
    <dgm:pt modelId="{D0ED8869-AF24-4821-8CCB-636526171A93}" type="sibTrans" cxnId="{BD89BCAA-CE4C-4208-ABAC-C7ECFF8D4B13}">
      <dgm:prSet/>
      <dgm:spPr/>
      <dgm:t>
        <a:bodyPr/>
        <a:lstStyle/>
        <a:p>
          <a:endParaRPr lang="en-US" sz="2100"/>
        </a:p>
      </dgm:t>
    </dgm:pt>
    <dgm:pt modelId="{12C73595-759F-46B9-9D4B-9B01DBC823C1}">
      <dgm:prSet custT="1"/>
      <dgm:spPr/>
      <dgm:t>
        <a:bodyPr/>
        <a:lstStyle/>
        <a:p>
          <a:r>
            <a:rPr lang="en-US" sz="1800" b="0" i="0" dirty="0">
              <a:solidFill>
                <a:schemeClr val="tx1"/>
              </a:solidFill>
              <a:latin typeface="Proxima Nova Rg" panose="02000506030000020004" pitchFamily="2" charset="0"/>
            </a:rPr>
            <a:t>Robot reaches the first rock sample</a:t>
          </a:r>
        </a:p>
      </dgm:t>
    </dgm:pt>
    <dgm:pt modelId="{818E9560-6B8C-4156-BB11-D19C53F723B3}" type="parTrans" cxnId="{F9AFA18E-71A6-4EFA-96D6-134966226A9C}">
      <dgm:prSet/>
      <dgm:spPr/>
      <dgm:t>
        <a:bodyPr/>
        <a:lstStyle/>
        <a:p>
          <a:endParaRPr lang="en-US"/>
        </a:p>
      </dgm:t>
    </dgm:pt>
    <dgm:pt modelId="{785630E6-3BE1-4668-8DC0-2C3D187035AC}" type="sibTrans" cxnId="{F9AFA18E-71A6-4EFA-96D6-134966226A9C}">
      <dgm:prSet/>
      <dgm:spPr/>
      <dgm:t>
        <a:bodyPr/>
        <a:lstStyle/>
        <a:p>
          <a:endParaRPr lang="en-US"/>
        </a:p>
      </dgm:t>
    </dgm:pt>
    <dgm:pt modelId="{D8A643CE-A47A-4CA1-B7B5-632242C30690}">
      <dgm:prSet custT="1"/>
      <dgm:spPr/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Robot drops rock sample at start tile</a:t>
          </a:r>
        </a:p>
      </dgm:t>
    </dgm:pt>
    <dgm:pt modelId="{E5FE8D67-6312-44CC-A9DE-920DDCBD617B}" type="parTrans" cxnId="{6800556A-0473-486B-83F4-A7936E8D1685}">
      <dgm:prSet/>
      <dgm:spPr/>
      <dgm:t>
        <a:bodyPr/>
        <a:lstStyle/>
        <a:p>
          <a:endParaRPr lang="en-US"/>
        </a:p>
      </dgm:t>
    </dgm:pt>
    <dgm:pt modelId="{A1B95B6B-8CD9-4E92-A3AF-40FA5EFCBBAD}" type="sibTrans" cxnId="{6800556A-0473-486B-83F4-A7936E8D1685}">
      <dgm:prSet/>
      <dgm:spPr/>
      <dgm:t>
        <a:bodyPr/>
        <a:lstStyle/>
        <a:p>
          <a:endParaRPr lang="en-US"/>
        </a:p>
      </dgm:t>
    </dgm:pt>
    <dgm:pt modelId="{48E9FCED-B798-47CE-8C7D-20B06A87D82C}">
      <dgm:prSet custT="1"/>
      <dgm:spPr/>
      <dgm:t>
        <a:bodyPr/>
        <a:lstStyle/>
        <a:p>
          <a:r>
            <a:rPr lang="en-US" sz="1800" b="0" i="0" dirty="0">
              <a:solidFill>
                <a:schemeClr val="tx1"/>
              </a:solidFill>
              <a:latin typeface="Proxima Nova Rg" panose="02000506030000020004" pitchFamily="2" charset="0"/>
            </a:rPr>
            <a:t>Robot must come to a complete stop at the peak</a:t>
          </a:r>
        </a:p>
      </dgm:t>
    </dgm:pt>
    <dgm:pt modelId="{4CC9137D-5158-4508-9EAB-DD70AC270872}" type="parTrans" cxnId="{9A1B4369-B103-48EE-96F0-ABD63986A97A}">
      <dgm:prSet/>
      <dgm:spPr/>
      <dgm:t>
        <a:bodyPr/>
        <a:lstStyle/>
        <a:p>
          <a:endParaRPr lang="en-US"/>
        </a:p>
      </dgm:t>
    </dgm:pt>
    <dgm:pt modelId="{C2B8DE70-B58F-48E8-AECC-469FF00755CD}" type="sibTrans" cxnId="{9A1B4369-B103-48EE-96F0-ABD63986A97A}">
      <dgm:prSet/>
      <dgm:spPr/>
      <dgm:t>
        <a:bodyPr/>
        <a:lstStyle/>
        <a:p>
          <a:endParaRPr lang="en-US"/>
        </a:p>
      </dgm:t>
    </dgm:pt>
    <dgm:pt modelId="{2F8A4441-C6C3-3E4C-9EEE-123448E40CAF}" type="pres">
      <dgm:prSet presAssocID="{853DD170-CFD6-C54E-9D78-23FBB5B3BD95}" presName="linear" presStyleCnt="0">
        <dgm:presLayoutVars>
          <dgm:dir/>
          <dgm:animLvl val="lvl"/>
          <dgm:resizeHandles val="exact"/>
        </dgm:presLayoutVars>
      </dgm:prSet>
      <dgm:spPr/>
    </dgm:pt>
    <dgm:pt modelId="{822A197F-0DD5-644A-8257-9CB3C7AB2DDB}" type="pres">
      <dgm:prSet presAssocID="{8ED78BA0-96E7-B043-A20E-21FA78203FDB}" presName="parentLin" presStyleCnt="0"/>
      <dgm:spPr/>
    </dgm:pt>
    <dgm:pt modelId="{3C168026-13E7-034C-AFA4-E8794D457595}" type="pres">
      <dgm:prSet presAssocID="{8ED78BA0-96E7-B043-A20E-21FA78203FDB}" presName="parentLeftMargin" presStyleLbl="node1" presStyleIdx="0" presStyleCnt="3"/>
      <dgm:spPr/>
    </dgm:pt>
    <dgm:pt modelId="{96D449A5-8CF5-0D4C-9470-7C2F22AB24CE}" type="pres">
      <dgm:prSet presAssocID="{8ED78BA0-96E7-B043-A20E-21FA78203FDB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1274FA6F-6150-7E45-AFB0-CA543438AA71}" type="pres">
      <dgm:prSet presAssocID="{8ED78BA0-96E7-B043-A20E-21FA78203FDB}" presName="negativeSpace" presStyleCnt="0"/>
      <dgm:spPr/>
    </dgm:pt>
    <dgm:pt modelId="{EC148BCD-CD9D-DA4C-9F72-BDD23CC07C98}" type="pres">
      <dgm:prSet presAssocID="{8ED78BA0-96E7-B043-A20E-21FA78203FDB}" presName="childText" presStyleLbl="conFgAcc1" presStyleIdx="0" presStyleCnt="3">
        <dgm:presLayoutVars>
          <dgm:bulletEnabled val="1"/>
        </dgm:presLayoutVars>
      </dgm:prSet>
      <dgm:spPr/>
    </dgm:pt>
    <dgm:pt modelId="{A7C423EE-71A5-514F-BEA4-9F2F2FAA854B}" type="pres">
      <dgm:prSet presAssocID="{80E54D1B-BDA2-BA4C-AB5B-450AB1328076}" presName="spaceBetweenRectangles" presStyleCnt="0"/>
      <dgm:spPr/>
    </dgm:pt>
    <dgm:pt modelId="{34066000-F004-9848-B870-6A19AE7F713A}" type="pres">
      <dgm:prSet presAssocID="{1D9D6C1B-8764-3C4C-B47B-CB3F49D7084D}" presName="parentLin" presStyleCnt="0"/>
      <dgm:spPr/>
    </dgm:pt>
    <dgm:pt modelId="{3B4F8CDF-456C-8848-8E6E-E02D93AFF2E4}" type="pres">
      <dgm:prSet presAssocID="{1D9D6C1B-8764-3C4C-B47B-CB3F49D7084D}" presName="parentLeftMargin" presStyleLbl="node1" presStyleIdx="0" presStyleCnt="3"/>
      <dgm:spPr/>
    </dgm:pt>
    <dgm:pt modelId="{13086218-E288-3044-B21D-7C4BF082C728}" type="pres">
      <dgm:prSet presAssocID="{1D9D6C1B-8764-3C4C-B47B-CB3F49D7084D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8C72ECD3-62B5-5C44-A4E5-BF245F433E3C}" type="pres">
      <dgm:prSet presAssocID="{1D9D6C1B-8764-3C4C-B47B-CB3F49D7084D}" presName="negativeSpace" presStyleCnt="0"/>
      <dgm:spPr/>
    </dgm:pt>
    <dgm:pt modelId="{5320A93E-E9A1-244D-A69C-7BEAD76D8D8B}" type="pres">
      <dgm:prSet presAssocID="{1D9D6C1B-8764-3C4C-B47B-CB3F49D7084D}" presName="childText" presStyleLbl="conFgAcc1" presStyleIdx="1" presStyleCnt="3">
        <dgm:presLayoutVars>
          <dgm:bulletEnabled val="1"/>
        </dgm:presLayoutVars>
      </dgm:prSet>
      <dgm:spPr/>
    </dgm:pt>
    <dgm:pt modelId="{5E967855-BA82-AA4C-B043-7F66463D811A}" type="pres">
      <dgm:prSet presAssocID="{0B6EDDCB-4A01-A348-A6D7-F0C4567FECEC}" presName="spaceBetweenRectangles" presStyleCnt="0"/>
      <dgm:spPr/>
    </dgm:pt>
    <dgm:pt modelId="{2AF8B67A-6B06-DA45-869B-CCE9DB86264D}" type="pres">
      <dgm:prSet presAssocID="{AAAC6DBC-4801-9146-828E-827BB292A4E8}" presName="parentLin" presStyleCnt="0"/>
      <dgm:spPr/>
    </dgm:pt>
    <dgm:pt modelId="{019974B9-C64D-8E4B-9454-1D8DA8244792}" type="pres">
      <dgm:prSet presAssocID="{AAAC6DBC-4801-9146-828E-827BB292A4E8}" presName="parentLeftMargin" presStyleLbl="node1" presStyleIdx="1" presStyleCnt="3"/>
      <dgm:spPr/>
    </dgm:pt>
    <dgm:pt modelId="{8D4DE655-2605-8B4B-B4BD-0414015C16E0}" type="pres">
      <dgm:prSet presAssocID="{AAAC6DBC-4801-9146-828E-827BB292A4E8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B13F3E7F-56E2-0A4F-B668-C028F49C65B6}" type="pres">
      <dgm:prSet presAssocID="{AAAC6DBC-4801-9146-828E-827BB292A4E8}" presName="negativeSpace" presStyleCnt="0"/>
      <dgm:spPr/>
    </dgm:pt>
    <dgm:pt modelId="{2BC19969-2C76-8D45-A55D-078E3B83647D}" type="pres">
      <dgm:prSet presAssocID="{AAAC6DBC-4801-9146-828E-827BB292A4E8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E0AF2B16-6C09-F84C-A2F6-7FDF62EEEE0A}" type="presOf" srcId="{9CC682E4-0989-714A-A91B-3575F7A7158F}" destId="{2BC19969-2C76-8D45-A55D-078E3B83647D}" srcOrd="0" destOrd="0" presId="urn:microsoft.com/office/officeart/2005/8/layout/list1"/>
    <dgm:cxn modelId="{5C597C1B-6115-4C8C-A6C4-BAF8576EB1C9}" type="presOf" srcId="{12C73595-759F-46B9-9D4B-9B01DBC823C1}" destId="{EC148BCD-CD9D-DA4C-9F72-BDD23CC07C98}" srcOrd="0" destOrd="1" presId="urn:microsoft.com/office/officeart/2005/8/layout/list1"/>
    <dgm:cxn modelId="{06F57F2A-3FA5-4448-A7CE-D2324F264D5B}" type="presOf" srcId="{1D9D6C1B-8764-3C4C-B47B-CB3F49D7084D}" destId="{13086218-E288-3044-B21D-7C4BF082C728}" srcOrd="1" destOrd="0" presId="urn:microsoft.com/office/officeart/2005/8/layout/list1"/>
    <dgm:cxn modelId="{2049F42F-3652-5142-934E-B968949D349C}" type="presOf" srcId="{853DD170-CFD6-C54E-9D78-23FBB5B3BD95}" destId="{2F8A4441-C6C3-3E4C-9EEE-123448E40CAF}" srcOrd="0" destOrd="0" presId="urn:microsoft.com/office/officeart/2005/8/layout/list1"/>
    <dgm:cxn modelId="{23E8384B-47F2-294E-9B0D-82BF25E15347}" srcId="{853DD170-CFD6-C54E-9D78-23FBB5B3BD95}" destId="{1D9D6C1B-8764-3C4C-B47B-CB3F49D7084D}" srcOrd="1" destOrd="0" parTransId="{58FFF518-47CE-0449-A0B2-8B48CD6EA76C}" sibTransId="{0B6EDDCB-4A01-A348-A6D7-F0C4567FECEC}"/>
    <dgm:cxn modelId="{2181D84D-07A8-CD46-9084-6111D5105E88}" type="presOf" srcId="{8ED78BA0-96E7-B043-A20E-21FA78203FDB}" destId="{3C168026-13E7-034C-AFA4-E8794D457595}" srcOrd="0" destOrd="0" presId="urn:microsoft.com/office/officeart/2005/8/layout/list1"/>
    <dgm:cxn modelId="{9A1B4369-B103-48EE-96F0-ABD63986A97A}" srcId="{AAAC6DBC-4801-9146-828E-827BB292A4E8}" destId="{48E9FCED-B798-47CE-8C7D-20B06A87D82C}" srcOrd="1" destOrd="0" parTransId="{4CC9137D-5158-4508-9EAB-DD70AC270872}" sibTransId="{C2B8DE70-B58F-48E8-AECC-469FF00755CD}"/>
    <dgm:cxn modelId="{6800556A-0473-486B-83F4-A7936E8D1685}" srcId="{1D9D6C1B-8764-3C4C-B47B-CB3F49D7084D}" destId="{D8A643CE-A47A-4CA1-B7B5-632242C30690}" srcOrd="1" destOrd="0" parTransId="{E5FE8D67-6312-44CC-A9DE-920DDCBD617B}" sibTransId="{A1B95B6B-8CD9-4E92-A3AF-40FA5EFCBBAD}"/>
    <dgm:cxn modelId="{359C4A72-B0A8-784D-A0F8-5E7FDBF0D06C}" srcId="{AAAC6DBC-4801-9146-828E-827BB292A4E8}" destId="{9CC682E4-0989-714A-A91B-3575F7A7158F}" srcOrd="0" destOrd="0" parTransId="{915503FC-61D5-CC4C-8413-4C19D4FC2DF7}" sibTransId="{7DC15952-10BD-6C4B-BC1A-1485F1C491AC}"/>
    <dgm:cxn modelId="{E5B01D78-AFC8-174F-AC2B-995892FD26B2}" srcId="{853DD170-CFD6-C54E-9D78-23FBB5B3BD95}" destId="{8ED78BA0-96E7-B043-A20E-21FA78203FDB}" srcOrd="0" destOrd="0" parTransId="{F365ECD1-DC9F-0B4B-A08E-A030336B4E3A}" sibTransId="{80E54D1B-BDA2-BA4C-AB5B-450AB1328076}"/>
    <dgm:cxn modelId="{01EA0683-1EF0-4448-BEC7-D0FB530E3E81}" type="presOf" srcId="{D8A643CE-A47A-4CA1-B7B5-632242C30690}" destId="{5320A93E-E9A1-244D-A69C-7BEAD76D8D8B}" srcOrd="0" destOrd="1" presId="urn:microsoft.com/office/officeart/2005/8/layout/list1"/>
    <dgm:cxn modelId="{F9AFA18E-71A6-4EFA-96D6-134966226A9C}" srcId="{8ED78BA0-96E7-B043-A20E-21FA78203FDB}" destId="{12C73595-759F-46B9-9D4B-9B01DBC823C1}" srcOrd="1" destOrd="0" parTransId="{818E9560-6B8C-4156-BB11-D19C53F723B3}" sibTransId="{785630E6-3BE1-4668-8DC0-2C3D187035AC}"/>
    <dgm:cxn modelId="{A2BB6D98-87AE-ED41-BDA3-54F594D28402}" type="presOf" srcId="{AAAC6DBC-4801-9146-828E-827BB292A4E8}" destId="{019974B9-C64D-8E4B-9454-1D8DA8244792}" srcOrd="0" destOrd="0" presId="urn:microsoft.com/office/officeart/2005/8/layout/list1"/>
    <dgm:cxn modelId="{A6CA24AA-55F0-2841-9836-C958FBBDF8E7}" type="presOf" srcId="{1D9D6C1B-8764-3C4C-B47B-CB3F49D7084D}" destId="{3B4F8CDF-456C-8848-8E6E-E02D93AFF2E4}" srcOrd="0" destOrd="0" presId="urn:microsoft.com/office/officeart/2005/8/layout/list1"/>
    <dgm:cxn modelId="{BD89BCAA-CE4C-4208-ABAC-C7ECFF8D4B13}" srcId="{1D9D6C1B-8764-3C4C-B47B-CB3F49D7084D}" destId="{90A829ED-8703-48C8-935C-EE8996368E70}" srcOrd="0" destOrd="0" parTransId="{8C4DEC97-60A2-4F0D-A0AC-691F196BA50F}" sibTransId="{D0ED8869-AF24-4821-8CCB-636526171A93}"/>
    <dgm:cxn modelId="{F61705AD-918A-3D4D-B508-4E350816CF06}" srcId="{853DD170-CFD6-C54E-9D78-23FBB5B3BD95}" destId="{AAAC6DBC-4801-9146-828E-827BB292A4E8}" srcOrd="2" destOrd="0" parTransId="{CE24248A-DC2F-6142-8F50-3E889A1DB83B}" sibTransId="{88615FC9-BD3D-3B41-B97E-1A209940FFD9}"/>
    <dgm:cxn modelId="{6A9380B1-64AA-4B47-8DB2-61D65C8277BC}" type="presOf" srcId="{48E9FCED-B798-47CE-8C7D-20B06A87D82C}" destId="{2BC19969-2C76-8D45-A55D-078E3B83647D}" srcOrd="0" destOrd="1" presId="urn:microsoft.com/office/officeart/2005/8/layout/list1"/>
    <dgm:cxn modelId="{6F7981B2-4069-4546-BB34-47367F5EEFD2}" type="presOf" srcId="{8ED78BA0-96E7-B043-A20E-21FA78203FDB}" destId="{96D449A5-8CF5-0D4C-9470-7C2F22AB24CE}" srcOrd="1" destOrd="0" presId="urn:microsoft.com/office/officeart/2005/8/layout/list1"/>
    <dgm:cxn modelId="{4D76E9BA-8D71-44D2-85EF-62B6D90ACB45}" type="presOf" srcId="{90A829ED-8703-48C8-935C-EE8996368E70}" destId="{5320A93E-E9A1-244D-A69C-7BEAD76D8D8B}" srcOrd="0" destOrd="0" presId="urn:microsoft.com/office/officeart/2005/8/layout/list1"/>
    <dgm:cxn modelId="{7950A9D2-86A6-C640-907F-C51A36680440}" type="presOf" srcId="{61F3BB52-D68D-4547-AA95-F1A5C660F94D}" destId="{EC148BCD-CD9D-DA4C-9F72-BDD23CC07C98}" srcOrd="0" destOrd="0" presId="urn:microsoft.com/office/officeart/2005/8/layout/list1"/>
    <dgm:cxn modelId="{7A0093D7-439B-B84A-85D2-EA9AE0403069}" type="presOf" srcId="{AAAC6DBC-4801-9146-828E-827BB292A4E8}" destId="{8D4DE655-2605-8B4B-B4BD-0414015C16E0}" srcOrd="1" destOrd="0" presId="urn:microsoft.com/office/officeart/2005/8/layout/list1"/>
    <dgm:cxn modelId="{C82662EC-F6AA-5740-8892-08FD1F3197AA}" srcId="{8ED78BA0-96E7-B043-A20E-21FA78203FDB}" destId="{61F3BB52-D68D-4547-AA95-F1A5C660F94D}" srcOrd="0" destOrd="0" parTransId="{D4708140-5166-2448-957D-6F8FAAB21543}" sibTransId="{4E0D3631-3372-4543-8ECE-C6C2D6420F69}"/>
    <dgm:cxn modelId="{FA4662C2-E8B5-8746-8DA3-A9ADD0734E93}" type="presParOf" srcId="{2F8A4441-C6C3-3E4C-9EEE-123448E40CAF}" destId="{822A197F-0DD5-644A-8257-9CB3C7AB2DDB}" srcOrd="0" destOrd="0" presId="urn:microsoft.com/office/officeart/2005/8/layout/list1"/>
    <dgm:cxn modelId="{2718144E-4F2D-224D-832D-D1CFA41999F9}" type="presParOf" srcId="{822A197F-0DD5-644A-8257-9CB3C7AB2DDB}" destId="{3C168026-13E7-034C-AFA4-E8794D457595}" srcOrd="0" destOrd="0" presId="urn:microsoft.com/office/officeart/2005/8/layout/list1"/>
    <dgm:cxn modelId="{AF34ADE0-CB3C-E94C-973F-80428940FB2F}" type="presParOf" srcId="{822A197F-0DD5-644A-8257-9CB3C7AB2DDB}" destId="{96D449A5-8CF5-0D4C-9470-7C2F22AB24CE}" srcOrd="1" destOrd="0" presId="urn:microsoft.com/office/officeart/2005/8/layout/list1"/>
    <dgm:cxn modelId="{18569C71-C522-4D4E-8B0D-67A80A429531}" type="presParOf" srcId="{2F8A4441-C6C3-3E4C-9EEE-123448E40CAF}" destId="{1274FA6F-6150-7E45-AFB0-CA543438AA71}" srcOrd="1" destOrd="0" presId="urn:microsoft.com/office/officeart/2005/8/layout/list1"/>
    <dgm:cxn modelId="{76A044F1-7CEB-CA49-99BA-77F9D9187312}" type="presParOf" srcId="{2F8A4441-C6C3-3E4C-9EEE-123448E40CAF}" destId="{EC148BCD-CD9D-DA4C-9F72-BDD23CC07C98}" srcOrd="2" destOrd="0" presId="urn:microsoft.com/office/officeart/2005/8/layout/list1"/>
    <dgm:cxn modelId="{0C0ECC60-9B34-F644-BBEF-DC93056ACF60}" type="presParOf" srcId="{2F8A4441-C6C3-3E4C-9EEE-123448E40CAF}" destId="{A7C423EE-71A5-514F-BEA4-9F2F2FAA854B}" srcOrd="3" destOrd="0" presId="urn:microsoft.com/office/officeart/2005/8/layout/list1"/>
    <dgm:cxn modelId="{DE1B2510-2A75-1E49-9E21-0EE6C24386FA}" type="presParOf" srcId="{2F8A4441-C6C3-3E4C-9EEE-123448E40CAF}" destId="{34066000-F004-9848-B870-6A19AE7F713A}" srcOrd="4" destOrd="0" presId="urn:microsoft.com/office/officeart/2005/8/layout/list1"/>
    <dgm:cxn modelId="{98ABE97F-A964-F84B-B067-CC5E7C596252}" type="presParOf" srcId="{34066000-F004-9848-B870-6A19AE7F713A}" destId="{3B4F8CDF-456C-8848-8E6E-E02D93AFF2E4}" srcOrd="0" destOrd="0" presId="urn:microsoft.com/office/officeart/2005/8/layout/list1"/>
    <dgm:cxn modelId="{565D84BC-93A6-924E-A0B2-B35DACCC31FE}" type="presParOf" srcId="{34066000-F004-9848-B870-6A19AE7F713A}" destId="{13086218-E288-3044-B21D-7C4BF082C728}" srcOrd="1" destOrd="0" presId="urn:microsoft.com/office/officeart/2005/8/layout/list1"/>
    <dgm:cxn modelId="{A45E34EB-E58A-374C-9C60-AFB9D4BD39D5}" type="presParOf" srcId="{2F8A4441-C6C3-3E4C-9EEE-123448E40CAF}" destId="{8C72ECD3-62B5-5C44-A4E5-BF245F433E3C}" srcOrd="5" destOrd="0" presId="urn:microsoft.com/office/officeart/2005/8/layout/list1"/>
    <dgm:cxn modelId="{4019A1F6-0E17-4645-B808-5AA863342A28}" type="presParOf" srcId="{2F8A4441-C6C3-3E4C-9EEE-123448E40CAF}" destId="{5320A93E-E9A1-244D-A69C-7BEAD76D8D8B}" srcOrd="6" destOrd="0" presId="urn:microsoft.com/office/officeart/2005/8/layout/list1"/>
    <dgm:cxn modelId="{57525C7E-5624-734A-95E1-654463AA724F}" type="presParOf" srcId="{2F8A4441-C6C3-3E4C-9EEE-123448E40CAF}" destId="{5E967855-BA82-AA4C-B043-7F66463D811A}" srcOrd="7" destOrd="0" presId="urn:microsoft.com/office/officeart/2005/8/layout/list1"/>
    <dgm:cxn modelId="{700533FE-6137-E444-B1D3-1FB60C2C0512}" type="presParOf" srcId="{2F8A4441-C6C3-3E4C-9EEE-123448E40CAF}" destId="{2AF8B67A-6B06-DA45-869B-CCE9DB86264D}" srcOrd="8" destOrd="0" presId="urn:microsoft.com/office/officeart/2005/8/layout/list1"/>
    <dgm:cxn modelId="{5015186F-AECB-C34F-9001-5E611920B74B}" type="presParOf" srcId="{2AF8B67A-6B06-DA45-869B-CCE9DB86264D}" destId="{019974B9-C64D-8E4B-9454-1D8DA8244792}" srcOrd="0" destOrd="0" presId="urn:microsoft.com/office/officeart/2005/8/layout/list1"/>
    <dgm:cxn modelId="{DA9DBD18-C33A-0B48-A7FC-A7D214C5E51B}" type="presParOf" srcId="{2AF8B67A-6B06-DA45-869B-CCE9DB86264D}" destId="{8D4DE655-2605-8B4B-B4BD-0414015C16E0}" srcOrd="1" destOrd="0" presId="urn:microsoft.com/office/officeart/2005/8/layout/list1"/>
    <dgm:cxn modelId="{B82F8713-C3DF-854C-ADF6-49CC9378567F}" type="presParOf" srcId="{2F8A4441-C6C3-3E4C-9EEE-123448E40CAF}" destId="{B13F3E7F-56E2-0A4F-B668-C028F49C65B6}" srcOrd="9" destOrd="0" presId="urn:microsoft.com/office/officeart/2005/8/layout/list1"/>
    <dgm:cxn modelId="{0DFBCB80-823D-794D-957B-DB9EE776290B}" type="presParOf" srcId="{2F8A4441-C6C3-3E4C-9EEE-123448E40CAF}" destId="{2BC19969-2C76-8D45-A55D-078E3B83647D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4C638987-998A-7E48-B467-69E59A2B8EA4}" type="doc">
      <dgm:prSet loTypeId="urn:microsoft.com/office/officeart/2005/8/layout/pList2" loCatId="" qsTypeId="urn:microsoft.com/office/officeart/2005/8/quickstyle/simple1" qsCatId="simple" csTypeId="urn:microsoft.com/office/officeart/2005/8/colors/accent1_2" csCatId="accent1" phldr="1"/>
      <dgm:spPr/>
    </dgm:pt>
    <dgm:pt modelId="{D999A7BB-85F1-7C48-8882-14E85BE2D834}">
      <dgm:prSet phldrT="[Text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pPr algn="l"/>
          <a:endParaRPr lang="en-US" sz="2400" dirty="0"/>
        </a:p>
      </dgm:t>
    </dgm:pt>
    <dgm:pt modelId="{A48072A8-822E-FE46-9A6B-A8D05FE9D1F8}" type="parTrans" cxnId="{80392A37-84B1-8E42-87D8-3C5A0B261E86}">
      <dgm:prSet/>
      <dgm:spPr/>
      <dgm:t>
        <a:bodyPr/>
        <a:lstStyle/>
        <a:p>
          <a:endParaRPr lang="en-US"/>
        </a:p>
      </dgm:t>
    </dgm:pt>
    <dgm:pt modelId="{B71B602C-A4C9-FC4C-A720-B9E5EF4AE275}" type="sibTrans" cxnId="{80392A37-84B1-8E42-87D8-3C5A0B261E86}">
      <dgm:prSet/>
      <dgm:spPr/>
      <dgm:t>
        <a:bodyPr/>
        <a:lstStyle/>
        <a:p>
          <a:endParaRPr lang="en-US"/>
        </a:p>
      </dgm:t>
    </dgm:pt>
    <dgm:pt modelId="{8E7D02B3-B094-DE4E-ACFD-69BD975B20E1}" type="pres">
      <dgm:prSet presAssocID="{4C638987-998A-7E48-B467-69E59A2B8EA4}" presName="Name0" presStyleCnt="0">
        <dgm:presLayoutVars>
          <dgm:dir/>
          <dgm:resizeHandles val="exact"/>
        </dgm:presLayoutVars>
      </dgm:prSet>
      <dgm:spPr/>
    </dgm:pt>
    <dgm:pt modelId="{77C7B46E-0F79-2B40-9CD3-4FCE560FD143}" type="pres">
      <dgm:prSet presAssocID="{4C638987-998A-7E48-B467-69E59A2B8EA4}" presName="bkgdShp" presStyleLbl="alignAccFollowNode1" presStyleIdx="0" presStyleCnt="1" custLinFactNeighborX="-3812" custLinFactNeighborY="-5949"/>
      <dgm:spPr>
        <a:solidFill>
          <a:schemeClr val="accent2">
            <a:alpha val="90000"/>
          </a:schemeClr>
        </a:solidFill>
      </dgm:spPr>
    </dgm:pt>
    <dgm:pt modelId="{EA13C22F-C281-6B40-81DA-CE56FD1BB0CE}" type="pres">
      <dgm:prSet presAssocID="{4C638987-998A-7E48-B467-69E59A2B8EA4}" presName="linComp" presStyleCnt="0"/>
      <dgm:spPr/>
    </dgm:pt>
    <dgm:pt modelId="{703C63DA-5EAC-AF46-A12B-1282E656342E}" type="pres">
      <dgm:prSet presAssocID="{D999A7BB-85F1-7C48-8882-14E85BE2D834}" presName="compNode" presStyleCnt="0"/>
      <dgm:spPr/>
    </dgm:pt>
    <dgm:pt modelId="{E7EDD820-74E9-FD48-8D9F-F4FF5DE68E9C}" type="pres">
      <dgm:prSet presAssocID="{D999A7BB-85F1-7C48-8882-14E85BE2D834}" presName="node" presStyleLbl="node1" presStyleIdx="0" presStyleCnt="1" custScaleX="106487" custScaleY="90569" custLinFactNeighborY="21012">
        <dgm:presLayoutVars>
          <dgm:bulletEnabled val="1"/>
        </dgm:presLayoutVars>
      </dgm:prSet>
      <dgm:spPr/>
    </dgm:pt>
    <dgm:pt modelId="{1B63A503-77E7-F54C-915F-DD404BB374CE}" type="pres">
      <dgm:prSet presAssocID="{D999A7BB-85F1-7C48-8882-14E85BE2D834}" presName="invisiNode" presStyleLbl="node1" presStyleIdx="0" presStyleCnt="1"/>
      <dgm:spPr/>
    </dgm:pt>
    <dgm:pt modelId="{BA16C1B2-6957-6748-93AE-9641FA59AB1C}" type="pres">
      <dgm:prSet presAssocID="{D999A7BB-85F1-7C48-8882-14E85BE2D834}" presName="imagNode" presStyleLbl="fgImgPlace1" presStyleIdx="0" presStyleCnt="1" custFlipHor="1" custScaleX="37495" custScaleY="149817" custLinFactNeighborX="-38203" custLinFactNeighborY="-11504"/>
      <dgm:spPr>
        <a:blipFill>
          <a:blip xmlns:r="http://schemas.openxmlformats.org/officeDocument/2006/relationships" r:embed="rId1"/>
          <a:srcRect/>
          <a:stretch>
            <a:fillRect t="-1000" b="-1000"/>
          </a:stretch>
        </a:blipFill>
      </dgm:spPr>
    </dgm:pt>
  </dgm:ptLst>
  <dgm:cxnLst>
    <dgm:cxn modelId="{6BB4092B-3434-D849-BDCF-CFC0823C66F9}" type="presOf" srcId="{4C638987-998A-7E48-B467-69E59A2B8EA4}" destId="{8E7D02B3-B094-DE4E-ACFD-69BD975B20E1}" srcOrd="0" destOrd="0" presId="urn:microsoft.com/office/officeart/2005/8/layout/pList2"/>
    <dgm:cxn modelId="{80392A37-84B1-8E42-87D8-3C5A0B261E86}" srcId="{4C638987-998A-7E48-B467-69E59A2B8EA4}" destId="{D999A7BB-85F1-7C48-8882-14E85BE2D834}" srcOrd="0" destOrd="0" parTransId="{A48072A8-822E-FE46-9A6B-A8D05FE9D1F8}" sibTransId="{B71B602C-A4C9-FC4C-A720-B9E5EF4AE275}"/>
    <dgm:cxn modelId="{8FA8BFAE-D4C6-7D49-BE7B-E1273C956B0B}" type="presOf" srcId="{D999A7BB-85F1-7C48-8882-14E85BE2D834}" destId="{E7EDD820-74E9-FD48-8D9F-F4FF5DE68E9C}" srcOrd="0" destOrd="0" presId="urn:microsoft.com/office/officeart/2005/8/layout/pList2"/>
    <dgm:cxn modelId="{74A7158A-8FFA-2C40-AA14-7E580E29D69B}" type="presParOf" srcId="{8E7D02B3-B094-DE4E-ACFD-69BD975B20E1}" destId="{77C7B46E-0F79-2B40-9CD3-4FCE560FD143}" srcOrd="0" destOrd="0" presId="urn:microsoft.com/office/officeart/2005/8/layout/pList2"/>
    <dgm:cxn modelId="{74733231-0E88-DD45-B338-4D9BDE8629B6}" type="presParOf" srcId="{8E7D02B3-B094-DE4E-ACFD-69BD975B20E1}" destId="{EA13C22F-C281-6B40-81DA-CE56FD1BB0CE}" srcOrd="1" destOrd="0" presId="urn:microsoft.com/office/officeart/2005/8/layout/pList2"/>
    <dgm:cxn modelId="{E019267D-AC27-0849-89E9-49D58C6F83C3}" type="presParOf" srcId="{EA13C22F-C281-6B40-81DA-CE56FD1BB0CE}" destId="{703C63DA-5EAC-AF46-A12B-1282E656342E}" srcOrd="0" destOrd="0" presId="urn:microsoft.com/office/officeart/2005/8/layout/pList2"/>
    <dgm:cxn modelId="{E6572773-829F-B04C-9B5E-A6F98DE6E6F4}" type="presParOf" srcId="{703C63DA-5EAC-AF46-A12B-1282E656342E}" destId="{E7EDD820-74E9-FD48-8D9F-F4FF5DE68E9C}" srcOrd="0" destOrd="0" presId="urn:microsoft.com/office/officeart/2005/8/layout/pList2"/>
    <dgm:cxn modelId="{2D98D942-3229-9544-B98C-184BC4CADDB3}" type="presParOf" srcId="{703C63DA-5EAC-AF46-A12B-1282E656342E}" destId="{1B63A503-77E7-F54C-915F-DD404BB374CE}" srcOrd="1" destOrd="0" presId="urn:microsoft.com/office/officeart/2005/8/layout/pList2"/>
    <dgm:cxn modelId="{3F02B201-8951-1043-B1D5-F5E6CB8F926E}" type="presParOf" srcId="{703C63DA-5EAC-AF46-A12B-1282E656342E}" destId="{BA16C1B2-6957-6748-93AE-9641FA59AB1C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853DD170-CFD6-C54E-9D78-23FBB5B3BD95}" type="doc">
      <dgm:prSet loTypeId="urn:microsoft.com/office/officeart/2005/8/layout/list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ED78BA0-96E7-B043-A20E-21FA78203FDB}">
      <dgm:prSet phldrT="[Text]" custT="1"/>
      <dgm:spPr>
        <a:solidFill>
          <a:schemeClr val="accent6"/>
        </a:solidFill>
      </dgm:spPr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Benchmark A</a:t>
          </a:r>
        </a:p>
      </dgm:t>
    </dgm:pt>
    <dgm:pt modelId="{F365ECD1-DC9F-0B4B-A08E-A030336B4E3A}" type="parTrans" cxnId="{E5B01D78-AFC8-174F-AC2B-995892FD26B2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80E54D1B-BDA2-BA4C-AB5B-450AB1328076}" type="sibTrans" cxnId="{E5B01D78-AFC8-174F-AC2B-995892FD26B2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1D9D6C1B-8764-3C4C-B47B-CB3F49D7084D}">
      <dgm:prSet phldrT="[Text]" custT="1"/>
      <dgm:spPr>
        <a:solidFill>
          <a:schemeClr val="accent6"/>
        </a:solidFill>
      </dgm:spPr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Benchmark B</a:t>
          </a:r>
        </a:p>
      </dgm:t>
    </dgm:pt>
    <dgm:pt modelId="{58FFF518-47CE-0449-A0B2-8B48CD6EA76C}" type="parTrans" cxnId="{23E8384B-47F2-294E-9B0D-82BF25E15347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0B6EDDCB-4A01-A348-A6D7-F0C4567FECEC}" type="sibTrans" cxnId="{23E8384B-47F2-294E-9B0D-82BF25E15347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AAAC6DBC-4801-9146-828E-827BB292A4E8}">
      <dgm:prSet phldrT="[Text]" custT="1"/>
      <dgm:spPr>
        <a:solidFill>
          <a:schemeClr val="accent6"/>
        </a:solidFill>
      </dgm:spPr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Commissioning</a:t>
          </a:r>
        </a:p>
      </dgm:t>
    </dgm:pt>
    <dgm:pt modelId="{CE24248A-DC2F-6142-8F50-3E889A1DB83B}" type="parTrans" cxnId="{F61705AD-918A-3D4D-B508-4E350816CF06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88615FC9-BD3D-3B41-B97E-1A209940FFD9}" type="sibTrans" cxnId="{F61705AD-918A-3D4D-B508-4E350816CF06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61F3BB52-D68D-4547-AA95-F1A5C660F94D}">
      <dgm:prSet custT="1"/>
      <dgm:spPr/>
      <dgm:t>
        <a:bodyPr/>
        <a:lstStyle/>
        <a:p>
          <a:r>
            <a:rPr lang="en-US" sz="1800" dirty="0">
              <a:latin typeface="Proxima Nova Rg" panose="02000506030000020004" pitchFamily="2" charset="0"/>
            </a:rPr>
            <a:t>Preliminary Design Investigation</a:t>
          </a:r>
          <a:endParaRPr lang="en-US" sz="1800" b="0" i="0" dirty="0">
            <a:solidFill>
              <a:schemeClr val="tx1"/>
            </a:solidFill>
            <a:latin typeface="Proxima Nova Rg" panose="02000506030000020004" pitchFamily="2" charset="0"/>
          </a:endParaRPr>
        </a:p>
      </dgm:t>
    </dgm:pt>
    <dgm:pt modelId="{D4708140-5166-2448-957D-6F8FAAB21543}" type="parTrans" cxnId="{C82662EC-F6AA-5740-8892-08FD1F3197AA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4E0D3631-3372-4543-8ECE-C6C2D6420F69}" type="sibTrans" cxnId="{C82662EC-F6AA-5740-8892-08FD1F3197AA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9CC682E4-0989-714A-A91B-3575F7A7158F}">
      <dgm:prSet custT="1"/>
      <dgm:spPr/>
      <dgm:t>
        <a:bodyPr/>
        <a:lstStyle/>
        <a:p>
          <a:r>
            <a:rPr lang="en-US" sz="1800" b="0" i="0" dirty="0">
              <a:solidFill>
                <a:schemeClr val="tx1"/>
              </a:solidFill>
              <a:latin typeface="Proxima Nova Rg" panose="02000506030000020004" pitchFamily="2" charset="0"/>
            </a:rPr>
            <a:t>Complete Benchmark A and B tasks</a:t>
          </a:r>
        </a:p>
      </dgm:t>
    </dgm:pt>
    <dgm:pt modelId="{915503FC-61D5-CC4C-8413-4C19D4FC2DF7}" type="parTrans" cxnId="{359C4A72-B0A8-784D-A0F8-5E7FDBF0D06C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7DC15952-10BD-6C4B-BC1A-1485F1C491AC}" type="sibTrans" cxnId="{359C4A72-B0A8-784D-A0F8-5E7FDBF0D06C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90A829ED-8703-48C8-935C-EE8996368E70}">
      <dgm:prSet custT="1"/>
      <dgm:spPr/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Robot must deliver Plant 1 to the Plant 1 drop site</a:t>
          </a:r>
        </a:p>
      </dgm:t>
    </dgm:pt>
    <dgm:pt modelId="{8C4DEC97-60A2-4F0D-A0AC-691F196BA50F}" type="parTrans" cxnId="{BD89BCAA-CE4C-4208-ABAC-C7ECFF8D4B13}">
      <dgm:prSet/>
      <dgm:spPr/>
      <dgm:t>
        <a:bodyPr/>
        <a:lstStyle/>
        <a:p>
          <a:endParaRPr lang="en-US" sz="2100"/>
        </a:p>
      </dgm:t>
    </dgm:pt>
    <dgm:pt modelId="{D0ED8869-AF24-4821-8CCB-636526171A93}" type="sibTrans" cxnId="{BD89BCAA-CE4C-4208-ABAC-C7ECFF8D4B13}">
      <dgm:prSet/>
      <dgm:spPr/>
      <dgm:t>
        <a:bodyPr/>
        <a:lstStyle/>
        <a:p>
          <a:endParaRPr lang="en-US" sz="2100"/>
        </a:p>
      </dgm:t>
    </dgm:pt>
    <dgm:pt modelId="{C4A40A9B-2695-264E-BB5C-63A32366F285}">
      <dgm:prSet custT="1"/>
      <dgm:spPr/>
      <dgm:t>
        <a:bodyPr/>
        <a:lstStyle/>
        <a:p>
          <a:r>
            <a:rPr lang="en-US" sz="1800" b="0" i="0" dirty="0">
              <a:solidFill>
                <a:schemeClr val="tx1"/>
              </a:solidFill>
              <a:latin typeface="Proxima Nova Rg" panose="02000506030000020004" pitchFamily="2" charset="0"/>
            </a:rPr>
            <a:t>Robot travels to Plant 1 and successfully lifts Plant 1</a:t>
          </a:r>
        </a:p>
      </dgm:t>
    </dgm:pt>
    <dgm:pt modelId="{314D047C-182F-2545-9209-9A9B225A05DB}" type="parTrans" cxnId="{F78A5A37-D4B0-0742-B03E-3434700E49D9}">
      <dgm:prSet/>
      <dgm:spPr/>
      <dgm:t>
        <a:bodyPr/>
        <a:lstStyle/>
        <a:p>
          <a:endParaRPr lang="en-US"/>
        </a:p>
      </dgm:t>
    </dgm:pt>
    <dgm:pt modelId="{CCA5285C-E9A7-E343-B6F8-BFAC7A55F6C5}" type="sibTrans" cxnId="{F78A5A37-D4B0-0742-B03E-3434700E49D9}">
      <dgm:prSet/>
      <dgm:spPr/>
      <dgm:t>
        <a:bodyPr/>
        <a:lstStyle/>
        <a:p>
          <a:endParaRPr lang="en-US"/>
        </a:p>
      </dgm:t>
    </dgm:pt>
    <dgm:pt modelId="{4C76A0B9-ACBF-434E-854E-BE062A628437}">
      <dgm:prSet custT="1"/>
      <dgm:spPr/>
      <dgm:t>
        <a:bodyPr/>
        <a:lstStyle/>
        <a:p>
          <a:endParaRPr lang="en-US" sz="1800" b="0" i="0" dirty="0">
            <a:solidFill>
              <a:schemeClr val="tx1"/>
            </a:solidFill>
            <a:latin typeface="Proxima Nova Rg" panose="02000506030000020004" pitchFamily="2" charset="0"/>
          </a:endParaRPr>
        </a:p>
      </dgm:t>
    </dgm:pt>
    <dgm:pt modelId="{28BB6E3E-B9E6-234E-9A70-A8CB1BC7ECB1}" type="parTrans" cxnId="{ED28B842-A24A-DA42-B7DC-ED88268501E1}">
      <dgm:prSet/>
      <dgm:spPr/>
      <dgm:t>
        <a:bodyPr/>
        <a:lstStyle/>
        <a:p>
          <a:endParaRPr lang="en-US"/>
        </a:p>
      </dgm:t>
    </dgm:pt>
    <dgm:pt modelId="{74E4BE35-EA4E-4C42-ABDF-E03C01E06F14}" type="sibTrans" cxnId="{ED28B842-A24A-DA42-B7DC-ED88268501E1}">
      <dgm:prSet/>
      <dgm:spPr/>
      <dgm:t>
        <a:bodyPr/>
        <a:lstStyle/>
        <a:p>
          <a:endParaRPr lang="en-US"/>
        </a:p>
      </dgm:t>
    </dgm:pt>
    <dgm:pt modelId="{6B0F54FC-7968-BE4D-A617-803951CED06A}">
      <dgm:prSet custT="1"/>
      <dgm:spPr/>
      <dgm:t>
        <a:bodyPr/>
        <a:lstStyle/>
        <a:p>
          <a:r>
            <a:rPr lang="en-US" sz="1800" b="0" i="0" dirty="0">
              <a:solidFill>
                <a:schemeClr val="tx1"/>
              </a:solidFill>
              <a:latin typeface="Proxima Nova Rg" panose="02000506030000020004" pitchFamily="2" charset="0"/>
            </a:rPr>
            <a:t>Robot must have a fully functioning claw</a:t>
          </a:r>
        </a:p>
      </dgm:t>
    </dgm:pt>
    <dgm:pt modelId="{1E1B47C2-6AAF-314E-AC5E-7551085EB660}" type="parTrans" cxnId="{11DC6D36-A28A-6A48-9ACD-2299341F10ED}">
      <dgm:prSet/>
      <dgm:spPr/>
      <dgm:t>
        <a:bodyPr/>
        <a:lstStyle/>
        <a:p>
          <a:endParaRPr lang="en-US"/>
        </a:p>
      </dgm:t>
    </dgm:pt>
    <dgm:pt modelId="{F23CC9B2-28D9-2F4E-BD1B-91B9D2026ECC}" type="sibTrans" cxnId="{11DC6D36-A28A-6A48-9ACD-2299341F10ED}">
      <dgm:prSet/>
      <dgm:spPr/>
      <dgm:t>
        <a:bodyPr/>
        <a:lstStyle/>
        <a:p>
          <a:endParaRPr lang="en-US"/>
        </a:p>
      </dgm:t>
    </dgm:pt>
    <dgm:pt modelId="{EF1CC2CD-71CA-8940-861A-AC06BC39898E}">
      <dgm:prSet custT="1"/>
      <dgm:spPr/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Robot must travel to and touch Plant 2</a:t>
          </a:r>
        </a:p>
      </dgm:t>
    </dgm:pt>
    <dgm:pt modelId="{946FDB6E-CBCC-A646-8A08-466839B2D451}" type="parTrans" cxnId="{D524077B-183F-664B-A750-F7309A90FB38}">
      <dgm:prSet/>
      <dgm:spPr/>
      <dgm:t>
        <a:bodyPr/>
        <a:lstStyle/>
        <a:p>
          <a:endParaRPr lang="en-US"/>
        </a:p>
      </dgm:t>
    </dgm:pt>
    <dgm:pt modelId="{C3F6CA53-D82C-584B-9F71-17796804E270}" type="sibTrans" cxnId="{D524077B-183F-664B-A750-F7309A90FB38}">
      <dgm:prSet/>
      <dgm:spPr/>
      <dgm:t>
        <a:bodyPr/>
        <a:lstStyle/>
        <a:p>
          <a:endParaRPr lang="en-US"/>
        </a:p>
      </dgm:t>
    </dgm:pt>
    <dgm:pt modelId="{EB38D7F5-78E9-D642-9028-8F169E84EDD6}">
      <dgm:prSet custT="1"/>
      <dgm:spPr/>
      <dgm:t>
        <a:bodyPr/>
        <a:lstStyle/>
        <a:p>
          <a:r>
            <a:rPr lang="en-US" sz="1800" b="0" i="0" dirty="0">
              <a:solidFill>
                <a:schemeClr val="tx1"/>
              </a:solidFill>
              <a:latin typeface="Proxima Nova Rg" panose="02000506030000020004" pitchFamily="2" charset="0"/>
            </a:rPr>
            <a:t>Robot must deliver Plant 2 to the Plant 2 drop site</a:t>
          </a:r>
        </a:p>
      </dgm:t>
    </dgm:pt>
    <dgm:pt modelId="{991906D7-D61C-8E49-8577-B2A85B40B8D7}" type="parTrans" cxnId="{C3639AB8-5742-7C4E-AD77-1B57A925165D}">
      <dgm:prSet/>
      <dgm:spPr/>
      <dgm:t>
        <a:bodyPr/>
        <a:lstStyle/>
        <a:p>
          <a:endParaRPr lang="en-US"/>
        </a:p>
      </dgm:t>
    </dgm:pt>
    <dgm:pt modelId="{D06E826E-22A2-3649-BE15-77071C79FCE9}" type="sibTrans" cxnId="{C3639AB8-5742-7C4E-AD77-1B57A925165D}">
      <dgm:prSet/>
      <dgm:spPr/>
      <dgm:t>
        <a:bodyPr/>
        <a:lstStyle/>
        <a:p>
          <a:endParaRPr lang="en-US"/>
        </a:p>
      </dgm:t>
    </dgm:pt>
    <dgm:pt modelId="{2F8A4441-C6C3-3E4C-9EEE-123448E40CAF}" type="pres">
      <dgm:prSet presAssocID="{853DD170-CFD6-C54E-9D78-23FBB5B3BD95}" presName="linear" presStyleCnt="0">
        <dgm:presLayoutVars>
          <dgm:dir/>
          <dgm:animLvl val="lvl"/>
          <dgm:resizeHandles val="exact"/>
        </dgm:presLayoutVars>
      </dgm:prSet>
      <dgm:spPr/>
    </dgm:pt>
    <dgm:pt modelId="{822A197F-0DD5-644A-8257-9CB3C7AB2DDB}" type="pres">
      <dgm:prSet presAssocID="{8ED78BA0-96E7-B043-A20E-21FA78203FDB}" presName="parentLin" presStyleCnt="0"/>
      <dgm:spPr/>
    </dgm:pt>
    <dgm:pt modelId="{3C168026-13E7-034C-AFA4-E8794D457595}" type="pres">
      <dgm:prSet presAssocID="{8ED78BA0-96E7-B043-A20E-21FA78203FDB}" presName="parentLeftMargin" presStyleLbl="node1" presStyleIdx="0" presStyleCnt="3"/>
      <dgm:spPr/>
    </dgm:pt>
    <dgm:pt modelId="{96D449A5-8CF5-0D4C-9470-7C2F22AB24CE}" type="pres">
      <dgm:prSet presAssocID="{8ED78BA0-96E7-B043-A20E-21FA78203FDB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1274FA6F-6150-7E45-AFB0-CA543438AA71}" type="pres">
      <dgm:prSet presAssocID="{8ED78BA0-96E7-B043-A20E-21FA78203FDB}" presName="negativeSpace" presStyleCnt="0"/>
      <dgm:spPr/>
    </dgm:pt>
    <dgm:pt modelId="{EC148BCD-CD9D-DA4C-9F72-BDD23CC07C98}" type="pres">
      <dgm:prSet presAssocID="{8ED78BA0-96E7-B043-A20E-21FA78203FDB}" presName="childText" presStyleLbl="conFgAcc1" presStyleIdx="0" presStyleCnt="3" custScaleY="81634">
        <dgm:presLayoutVars>
          <dgm:bulletEnabled val="1"/>
        </dgm:presLayoutVars>
      </dgm:prSet>
      <dgm:spPr/>
    </dgm:pt>
    <dgm:pt modelId="{A7C423EE-71A5-514F-BEA4-9F2F2FAA854B}" type="pres">
      <dgm:prSet presAssocID="{80E54D1B-BDA2-BA4C-AB5B-450AB1328076}" presName="spaceBetweenRectangles" presStyleCnt="0"/>
      <dgm:spPr/>
    </dgm:pt>
    <dgm:pt modelId="{34066000-F004-9848-B870-6A19AE7F713A}" type="pres">
      <dgm:prSet presAssocID="{1D9D6C1B-8764-3C4C-B47B-CB3F49D7084D}" presName="parentLin" presStyleCnt="0"/>
      <dgm:spPr/>
    </dgm:pt>
    <dgm:pt modelId="{3B4F8CDF-456C-8848-8E6E-E02D93AFF2E4}" type="pres">
      <dgm:prSet presAssocID="{1D9D6C1B-8764-3C4C-B47B-CB3F49D7084D}" presName="parentLeftMargin" presStyleLbl="node1" presStyleIdx="0" presStyleCnt="3"/>
      <dgm:spPr/>
    </dgm:pt>
    <dgm:pt modelId="{13086218-E288-3044-B21D-7C4BF082C728}" type="pres">
      <dgm:prSet presAssocID="{1D9D6C1B-8764-3C4C-B47B-CB3F49D7084D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8C72ECD3-62B5-5C44-A4E5-BF245F433E3C}" type="pres">
      <dgm:prSet presAssocID="{1D9D6C1B-8764-3C4C-B47B-CB3F49D7084D}" presName="negativeSpace" presStyleCnt="0"/>
      <dgm:spPr/>
    </dgm:pt>
    <dgm:pt modelId="{5320A93E-E9A1-244D-A69C-7BEAD76D8D8B}" type="pres">
      <dgm:prSet presAssocID="{1D9D6C1B-8764-3C4C-B47B-CB3F49D7084D}" presName="childText" presStyleLbl="conFgAcc1" presStyleIdx="1" presStyleCnt="3">
        <dgm:presLayoutVars>
          <dgm:bulletEnabled val="1"/>
        </dgm:presLayoutVars>
      </dgm:prSet>
      <dgm:spPr/>
    </dgm:pt>
    <dgm:pt modelId="{5E967855-BA82-AA4C-B043-7F66463D811A}" type="pres">
      <dgm:prSet presAssocID="{0B6EDDCB-4A01-A348-A6D7-F0C4567FECEC}" presName="spaceBetweenRectangles" presStyleCnt="0"/>
      <dgm:spPr/>
    </dgm:pt>
    <dgm:pt modelId="{2AF8B67A-6B06-DA45-869B-CCE9DB86264D}" type="pres">
      <dgm:prSet presAssocID="{AAAC6DBC-4801-9146-828E-827BB292A4E8}" presName="parentLin" presStyleCnt="0"/>
      <dgm:spPr/>
    </dgm:pt>
    <dgm:pt modelId="{019974B9-C64D-8E4B-9454-1D8DA8244792}" type="pres">
      <dgm:prSet presAssocID="{AAAC6DBC-4801-9146-828E-827BB292A4E8}" presName="parentLeftMargin" presStyleLbl="node1" presStyleIdx="1" presStyleCnt="3"/>
      <dgm:spPr/>
    </dgm:pt>
    <dgm:pt modelId="{8D4DE655-2605-8B4B-B4BD-0414015C16E0}" type="pres">
      <dgm:prSet presAssocID="{AAAC6DBC-4801-9146-828E-827BB292A4E8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B13F3E7F-56E2-0A4F-B668-C028F49C65B6}" type="pres">
      <dgm:prSet presAssocID="{AAAC6DBC-4801-9146-828E-827BB292A4E8}" presName="negativeSpace" presStyleCnt="0"/>
      <dgm:spPr/>
    </dgm:pt>
    <dgm:pt modelId="{2BC19969-2C76-8D45-A55D-078E3B83647D}" type="pres">
      <dgm:prSet presAssocID="{AAAC6DBC-4801-9146-828E-827BB292A4E8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E0AF2B16-6C09-F84C-A2F6-7FDF62EEEE0A}" type="presOf" srcId="{9CC682E4-0989-714A-A91B-3575F7A7158F}" destId="{2BC19969-2C76-8D45-A55D-078E3B83647D}" srcOrd="0" destOrd="0" presId="urn:microsoft.com/office/officeart/2005/8/layout/list1"/>
    <dgm:cxn modelId="{06F57F2A-3FA5-4448-A7CE-D2324F264D5B}" type="presOf" srcId="{1D9D6C1B-8764-3C4C-B47B-CB3F49D7084D}" destId="{13086218-E288-3044-B21D-7C4BF082C728}" srcOrd="1" destOrd="0" presId="urn:microsoft.com/office/officeart/2005/8/layout/list1"/>
    <dgm:cxn modelId="{2049F42F-3652-5142-934E-B968949D349C}" type="presOf" srcId="{853DD170-CFD6-C54E-9D78-23FBB5B3BD95}" destId="{2F8A4441-C6C3-3E4C-9EEE-123448E40CAF}" srcOrd="0" destOrd="0" presId="urn:microsoft.com/office/officeart/2005/8/layout/list1"/>
    <dgm:cxn modelId="{11DC6D36-A28A-6A48-9ACD-2299341F10ED}" srcId="{8ED78BA0-96E7-B043-A20E-21FA78203FDB}" destId="{6B0F54FC-7968-BE4D-A617-803951CED06A}" srcOrd="2" destOrd="0" parTransId="{1E1B47C2-6AAF-314E-AC5E-7551085EB660}" sibTransId="{F23CC9B2-28D9-2F4E-BD1B-91B9D2026ECC}"/>
    <dgm:cxn modelId="{F78A5A37-D4B0-0742-B03E-3434700E49D9}" srcId="{8ED78BA0-96E7-B043-A20E-21FA78203FDB}" destId="{C4A40A9B-2695-264E-BB5C-63A32366F285}" srcOrd="1" destOrd="0" parTransId="{314D047C-182F-2545-9209-9A9B225A05DB}" sibTransId="{CCA5285C-E9A7-E343-B6F8-BFAC7A55F6C5}"/>
    <dgm:cxn modelId="{ED28B842-A24A-DA42-B7DC-ED88268501E1}" srcId="{8ED78BA0-96E7-B043-A20E-21FA78203FDB}" destId="{4C76A0B9-ACBF-434E-854E-BE062A628437}" srcOrd="3" destOrd="0" parTransId="{28BB6E3E-B9E6-234E-9A70-A8CB1BC7ECB1}" sibTransId="{74E4BE35-EA4E-4C42-ABDF-E03C01E06F14}"/>
    <dgm:cxn modelId="{C7EB1948-E0C6-2A41-9CE8-BCF7713DB0FE}" type="presOf" srcId="{EB38D7F5-78E9-D642-9028-8F169E84EDD6}" destId="{2BC19969-2C76-8D45-A55D-078E3B83647D}" srcOrd="0" destOrd="1" presId="urn:microsoft.com/office/officeart/2005/8/layout/list1"/>
    <dgm:cxn modelId="{23E8384B-47F2-294E-9B0D-82BF25E15347}" srcId="{853DD170-CFD6-C54E-9D78-23FBB5B3BD95}" destId="{1D9D6C1B-8764-3C4C-B47B-CB3F49D7084D}" srcOrd="1" destOrd="0" parTransId="{58FFF518-47CE-0449-A0B2-8B48CD6EA76C}" sibTransId="{0B6EDDCB-4A01-A348-A6D7-F0C4567FECEC}"/>
    <dgm:cxn modelId="{2181D84D-07A8-CD46-9084-6111D5105E88}" type="presOf" srcId="{8ED78BA0-96E7-B043-A20E-21FA78203FDB}" destId="{3C168026-13E7-034C-AFA4-E8794D457595}" srcOrd="0" destOrd="0" presId="urn:microsoft.com/office/officeart/2005/8/layout/list1"/>
    <dgm:cxn modelId="{C3758564-A89C-3E40-9D11-A0D7AF7D1DC4}" type="presOf" srcId="{4C76A0B9-ACBF-434E-854E-BE062A628437}" destId="{EC148BCD-CD9D-DA4C-9F72-BDD23CC07C98}" srcOrd="0" destOrd="3" presId="urn:microsoft.com/office/officeart/2005/8/layout/list1"/>
    <dgm:cxn modelId="{359C4A72-B0A8-784D-A0F8-5E7FDBF0D06C}" srcId="{AAAC6DBC-4801-9146-828E-827BB292A4E8}" destId="{9CC682E4-0989-714A-A91B-3575F7A7158F}" srcOrd="0" destOrd="0" parTransId="{915503FC-61D5-CC4C-8413-4C19D4FC2DF7}" sibTransId="{7DC15952-10BD-6C4B-BC1A-1485F1C491AC}"/>
    <dgm:cxn modelId="{E5B01D78-AFC8-174F-AC2B-995892FD26B2}" srcId="{853DD170-CFD6-C54E-9D78-23FBB5B3BD95}" destId="{8ED78BA0-96E7-B043-A20E-21FA78203FDB}" srcOrd="0" destOrd="0" parTransId="{F365ECD1-DC9F-0B4B-A08E-A030336B4E3A}" sibTransId="{80E54D1B-BDA2-BA4C-AB5B-450AB1328076}"/>
    <dgm:cxn modelId="{D524077B-183F-664B-A750-F7309A90FB38}" srcId="{1D9D6C1B-8764-3C4C-B47B-CB3F49D7084D}" destId="{EF1CC2CD-71CA-8940-861A-AC06BC39898E}" srcOrd="1" destOrd="0" parTransId="{946FDB6E-CBCC-A646-8A08-466839B2D451}" sibTransId="{C3F6CA53-D82C-584B-9F71-17796804E270}"/>
    <dgm:cxn modelId="{9B950B7C-051F-F14C-AEAA-0A3BA84E4942}" type="presOf" srcId="{EF1CC2CD-71CA-8940-861A-AC06BC39898E}" destId="{5320A93E-E9A1-244D-A69C-7BEAD76D8D8B}" srcOrd="0" destOrd="1" presId="urn:microsoft.com/office/officeart/2005/8/layout/list1"/>
    <dgm:cxn modelId="{A2BB6D98-87AE-ED41-BDA3-54F594D28402}" type="presOf" srcId="{AAAC6DBC-4801-9146-828E-827BB292A4E8}" destId="{019974B9-C64D-8E4B-9454-1D8DA8244792}" srcOrd="0" destOrd="0" presId="urn:microsoft.com/office/officeart/2005/8/layout/list1"/>
    <dgm:cxn modelId="{1EC3B7A3-990A-AF48-A5ED-269E1C00CF96}" type="presOf" srcId="{C4A40A9B-2695-264E-BB5C-63A32366F285}" destId="{EC148BCD-CD9D-DA4C-9F72-BDD23CC07C98}" srcOrd="0" destOrd="1" presId="urn:microsoft.com/office/officeart/2005/8/layout/list1"/>
    <dgm:cxn modelId="{A6CA24AA-55F0-2841-9836-C958FBBDF8E7}" type="presOf" srcId="{1D9D6C1B-8764-3C4C-B47B-CB3F49D7084D}" destId="{3B4F8CDF-456C-8848-8E6E-E02D93AFF2E4}" srcOrd="0" destOrd="0" presId="urn:microsoft.com/office/officeart/2005/8/layout/list1"/>
    <dgm:cxn modelId="{BD89BCAA-CE4C-4208-ABAC-C7ECFF8D4B13}" srcId="{1D9D6C1B-8764-3C4C-B47B-CB3F49D7084D}" destId="{90A829ED-8703-48C8-935C-EE8996368E70}" srcOrd="0" destOrd="0" parTransId="{8C4DEC97-60A2-4F0D-A0AC-691F196BA50F}" sibTransId="{D0ED8869-AF24-4821-8CCB-636526171A93}"/>
    <dgm:cxn modelId="{F61705AD-918A-3D4D-B508-4E350816CF06}" srcId="{853DD170-CFD6-C54E-9D78-23FBB5B3BD95}" destId="{AAAC6DBC-4801-9146-828E-827BB292A4E8}" srcOrd="2" destOrd="0" parTransId="{CE24248A-DC2F-6142-8F50-3E889A1DB83B}" sibTransId="{88615FC9-BD3D-3B41-B97E-1A209940FFD9}"/>
    <dgm:cxn modelId="{6F7981B2-4069-4546-BB34-47367F5EEFD2}" type="presOf" srcId="{8ED78BA0-96E7-B043-A20E-21FA78203FDB}" destId="{96D449A5-8CF5-0D4C-9470-7C2F22AB24CE}" srcOrd="1" destOrd="0" presId="urn:microsoft.com/office/officeart/2005/8/layout/list1"/>
    <dgm:cxn modelId="{C3639AB8-5742-7C4E-AD77-1B57A925165D}" srcId="{AAAC6DBC-4801-9146-828E-827BB292A4E8}" destId="{EB38D7F5-78E9-D642-9028-8F169E84EDD6}" srcOrd="1" destOrd="0" parTransId="{991906D7-D61C-8E49-8577-B2A85B40B8D7}" sibTransId="{D06E826E-22A2-3649-BE15-77071C79FCE9}"/>
    <dgm:cxn modelId="{4D76E9BA-8D71-44D2-85EF-62B6D90ACB45}" type="presOf" srcId="{90A829ED-8703-48C8-935C-EE8996368E70}" destId="{5320A93E-E9A1-244D-A69C-7BEAD76D8D8B}" srcOrd="0" destOrd="0" presId="urn:microsoft.com/office/officeart/2005/8/layout/list1"/>
    <dgm:cxn modelId="{7950A9D2-86A6-C640-907F-C51A36680440}" type="presOf" srcId="{61F3BB52-D68D-4547-AA95-F1A5C660F94D}" destId="{EC148BCD-CD9D-DA4C-9F72-BDD23CC07C98}" srcOrd="0" destOrd="0" presId="urn:microsoft.com/office/officeart/2005/8/layout/list1"/>
    <dgm:cxn modelId="{7A0093D7-439B-B84A-85D2-EA9AE0403069}" type="presOf" srcId="{AAAC6DBC-4801-9146-828E-827BB292A4E8}" destId="{8D4DE655-2605-8B4B-B4BD-0414015C16E0}" srcOrd="1" destOrd="0" presId="urn:microsoft.com/office/officeart/2005/8/layout/list1"/>
    <dgm:cxn modelId="{C82662EC-F6AA-5740-8892-08FD1F3197AA}" srcId="{8ED78BA0-96E7-B043-A20E-21FA78203FDB}" destId="{61F3BB52-D68D-4547-AA95-F1A5C660F94D}" srcOrd="0" destOrd="0" parTransId="{D4708140-5166-2448-957D-6F8FAAB21543}" sibTransId="{4E0D3631-3372-4543-8ECE-C6C2D6420F69}"/>
    <dgm:cxn modelId="{98482AF1-9036-6046-A096-00A87D42F635}" type="presOf" srcId="{6B0F54FC-7968-BE4D-A617-803951CED06A}" destId="{EC148BCD-CD9D-DA4C-9F72-BDD23CC07C98}" srcOrd="0" destOrd="2" presId="urn:microsoft.com/office/officeart/2005/8/layout/list1"/>
    <dgm:cxn modelId="{FA4662C2-E8B5-8746-8DA3-A9ADD0734E93}" type="presParOf" srcId="{2F8A4441-C6C3-3E4C-9EEE-123448E40CAF}" destId="{822A197F-0DD5-644A-8257-9CB3C7AB2DDB}" srcOrd="0" destOrd="0" presId="urn:microsoft.com/office/officeart/2005/8/layout/list1"/>
    <dgm:cxn modelId="{2718144E-4F2D-224D-832D-D1CFA41999F9}" type="presParOf" srcId="{822A197F-0DD5-644A-8257-9CB3C7AB2DDB}" destId="{3C168026-13E7-034C-AFA4-E8794D457595}" srcOrd="0" destOrd="0" presId="urn:microsoft.com/office/officeart/2005/8/layout/list1"/>
    <dgm:cxn modelId="{AF34ADE0-CB3C-E94C-973F-80428940FB2F}" type="presParOf" srcId="{822A197F-0DD5-644A-8257-9CB3C7AB2DDB}" destId="{96D449A5-8CF5-0D4C-9470-7C2F22AB24CE}" srcOrd="1" destOrd="0" presId="urn:microsoft.com/office/officeart/2005/8/layout/list1"/>
    <dgm:cxn modelId="{18569C71-C522-4D4E-8B0D-67A80A429531}" type="presParOf" srcId="{2F8A4441-C6C3-3E4C-9EEE-123448E40CAF}" destId="{1274FA6F-6150-7E45-AFB0-CA543438AA71}" srcOrd="1" destOrd="0" presId="urn:microsoft.com/office/officeart/2005/8/layout/list1"/>
    <dgm:cxn modelId="{76A044F1-7CEB-CA49-99BA-77F9D9187312}" type="presParOf" srcId="{2F8A4441-C6C3-3E4C-9EEE-123448E40CAF}" destId="{EC148BCD-CD9D-DA4C-9F72-BDD23CC07C98}" srcOrd="2" destOrd="0" presId="urn:microsoft.com/office/officeart/2005/8/layout/list1"/>
    <dgm:cxn modelId="{0C0ECC60-9B34-F644-BBEF-DC93056ACF60}" type="presParOf" srcId="{2F8A4441-C6C3-3E4C-9EEE-123448E40CAF}" destId="{A7C423EE-71A5-514F-BEA4-9F2F2FAA854B}" srcOrd="3" destOrd="0" presId="urn:microsoft.com/office/officeart/2005/8/layout/list1"/>
    <dgm:cxn modelId="{DE1B2510-2A75-1E49-9E21-0EE6C24386FA}" type="presParOf" srcId="{2F8A4441-C6C3-3E4C-9EEE-123448E40CAF}" destId="{34066000-F004-9848-B870-6A19AE7F713A}" srcOrd="4" destOrd="0" presId="urn:microsoft.com/office/officeart/2005/8/layout/list1"/>
    <dgm:cxn modelId="{98ABE97F-A964-F84B-B067-CC5E7C596252}" type="presParOf" srcId="{34066000-F004-9848-B870-6A19AE7F713A}" destId="{3B4F8CDF-456C-8848-8E6E-E02D93AFF2E4}" srcOrd="0" destOrd="0" presId="urn:microsoft.com/office/officeart/2005/8/layout/list1"/>
    <dgm:cxn modelId="{565D84BC-93A6-924E-A0B2-B35DACCC31FE}" type="presParOf" srcId="{34066000-F004-9848-B870-6A19AE7F713A}" destId="{13086218-E288-3044-B21D-7C4BF082C728}" srcOrd="1" destOrd="0" presId="urn:microsoft.com/office/officeart/2005/8/layout/list1"/>
    <dgm:cxn modelId="{A45E34EB-E58A-374C-9C60-AFB9D4BD39D5}" type="presParOf" srcId="{2F8A4441-C6C3-3E4C-9EEE-123448E40CAF}" destId="{8C72ECD3-62B5-5C44-A4E5-BF245F433E3C}" srcOrd="5" destOrd="0" presId="urn:microsoft.com/office/officeart/2005/8/layout/list1"/>
    <dgm:cxn modelId="{4019A1F6-0E17-4645-B808-5AA863342A28}" type="presParOf" srcId="{2F8A4441-C6C3-3E4C-9EEE-123448E40CAF}" destId="{5320A93E-E9A1-244D-A69C-7BEAD76D8D8B}" srcOrd="6" destOrd="0" presId="urn:microsoft.com/office/officeart/2005/8/layout/list1"/>
    <dgm:cxn modelId="{57525C7E-5624-734A-95E1-654463AA724F}" type="presParOf" srcId="{2F8A4441-C6C3-3E4C-9EEE-123448E40CAF}" destId="{5E967855-BA82-AA4C-B043-7F66463D811A}" srcOrd="7" destOrd="0" presId="urn:microsoft.com/office/officeart/2005/8/layout/list1"/>
    <dgm:cxn modelId="{700533FE-6137-E444-B1D3-1FB60C2C0512}" type="presParOf" srcId="{2F8A4441-C6C3-3E4C-9EEE-123448E40CAF}" destId="{2AF8B67A-6B06-DA45-869B-CCE9DB86264D}" srcOrd="8" destOrd="0" presId="urn:microsoft.com/office/officeart/2005/8/layout/list1"/>
    <dgm:cxn modelId="{5015186F-AECB-C34F-9001-5E611920B74B}" type="presParOf" srcId="{2AF8B67A-6B06-DA45-869B-CCE9DB86264D}" destId="{019974B9-C64D-8E4B-9454-1D8DA8244792}" srcOrd="0" destOrd="0" presId="urn:microsoft.com/office/officeart/2005/8/layout/list1"/>
    <dgm:cxn modelId="{DA9DBD18-C33A-0B48-A7FC-A7D214C5E51B}" type="presParOf" srcId="{2AF8B67A-6B06-DA45-869B-CCE9DB86264D}" destId="{8D4DE655-2605-8B4B-B4BD-0414015C16E0}" srcOrd="1" destOrd="0" presId="urn:microsoft.com/office/officeart/2005/8/layout/list1"/>
    <dgm:cxn modelId="{B82F8713-C3DF-854C-ADF6-49CC9378567F}" type="presParOf" srcId="{2F8A4441-C6C3-3E4C-9EEE-123448E40CAF}" destId="{B13F3E7F-56E2-0A4F-B668-C028F49C65B6}" srcOrd="9" destOrd="0" presId="urn:microsoft.com/office/officeart/2005/8/layout/list1"/>
    <dgm:cxn modelId="{0DFBCB80-823D-794D-957B-DB9EE776290B}" type="presParOf" srcId="{2F8A4441-C6C3-3E4C-9EEE-123448E40CAF}" destId="{2BC19969-2C76-8D45-A55D-078E3B83647D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853DD170-CFD6-C54E-9D78-23FBB5B3BD95}" type="doc">
      <dgm:prSet loTypeId="urn:microsoft.com/office/officeart/2005/8/layout/list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ED78BA0-96E7-B043-A20E-21FA78203FDB}">
      <dgm:prSet phldrT="[Text]" custT="1"/>
      <dgm:spPr>
        <a:solidFill>
          <a:schemeClr val="accent6"/>
        </a:solidFill>
      </dgm:spPr>
      <dgm:t>
        <a:bodyPr anchor="b"/>
        <a:lstStyle/>
        <a:p>
          <a:r>
            <a:rPr lang="en-US" sz="1800" b="0" i="0" dirty="0">
              <a:latin typeface="Proxima Nova Rg" panose="02000506030000020004" pitchFamily="2" charset="0"/>
            </a:rPr>
            <a:t>Benchmark A</a:t>
          </a:r>
        </a:p>
      </dgm:t>
    </dgm:pt>
    <dgm:pt modelId="{F365ECD1-DC9F-0B4B-A08E-A030336B4E3A}" type="parTrans" cxnId="{E5B01D78-AFC8-174F-AC2B-995892FD26B2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80E54D1B-BDA2-BA4C-AB5B-450AB1328076}" type="sibTrans" cxnId="{E5B01D78-AFC8-174F-AC2B-995892FD26B2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1D9D6C1B-8764-3C4C-B47B-CB3F49D7084D}">
      <dgm:prSet phldrT="[Text]" custT="1"/>
      <dgm:spPr>
        <a:solidFill>
          <a:schemeClr val="accent6"/>
        </a:solidFill>
      </dgm:spPr>
      <dgm:t>
        <a:bodyPr anchor="b"/>
        <a:lstStyle/>
        <a:p>
          <a:r>
            <a:rPr lang="en-US" sz="1800" b="0" i="0" dirty="0">
              <a:latin typeface="Proxima Nova Rg" panose="02000506030000020004" pitchFamily="2" charset="0"/>
            </a:rPr>
            <a:t>Benchmark B</a:t>
          </a:r>
        </a:p>
      </dgm:t>
    </dgm:pt>
    <dgm:pt modelId="{58FFF518-47CE-0449-A0B2-8B48CD6EA76C}" type="parTrans" cxnId="{23E8384B-47F2-294E-9B0D-82BF25E15347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0B6EDDCB-4A01-A348-A6D7-F0C4567FECEC}" type="sibTrans" cxnId="{23E8384B-47F2-294E-9B0D-82BF25E15347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AAAC6DBC-4801-9146-828E-827BB292A4E8}">
      <dgm:prSet phldrT="[Text]" custT="1"/>
      <dgm:spPr>
        <a:solidFill>
          <a:schemeClr val="accent6"/>
        </a:solidFill>
      </dgm:spPr>
      <dgm:t>
        <a:bodyPr anchor="b"/>
        <a:lstStyle/>
        <a:p>
          <a:r>
            <a:rPr lang="en-US" sz="1800" b="0" i="0" dirty="0">
              <a:latin typeface="Proxima Nova Rg" panose="02000506030000020004" pitchFamily="2" charset="0"/>
            </a:rPr>
            <a:t>Commissioning</a:t>
          </a:r>
        </a:p>
      </dgm:t>
    </dgm:pt>
    <dgm:pt modelId="{CE24248A-DC2F-6142-8F50-3E889A1DB83B}" type="parTrans" cxnId="{F61705AD-918A-3D4D-B508-4E350816CF06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88615FC9-BD3D-3B41-B97E-1A209940FFD9}" type="sibTrans" cxnId="{F61705AD-918A-3D4D-B508-4E350816CF06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61F3BB52-D68D-4547-AA95-F1A5C660F94D}">
      <dgm:prSet custT="1"/>
      <dgm:spPr/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Preliminary</a:t>
          </a:r>
          <a:r>
            <a:rPr lang="en-US" sz="1800" b="0" i="0" baseline="0" dirty="0">
              <a:latin typeface="Proxima Nova Rg" panose="02000506030000020004" pitchFamily="2" charset="0"/>
            </a:rPr>
            <a:t> Design Investigation</a:t>
          </a:r>
          <a:endParaRPr lang="en-US" sz="1800" b="0" i="0" dirty="0">
            <a:latin typeface="Proxima Nova Rg" panose="02000506030000020004" pitchFamily="2" charset="0"/>
          </a:endParaRPr>
        </a:p>
      </dgm:t>
    </dgm:pt>
    <dgm:pt modelId="{D4708140-5166-2448-957D-6F8FAAB21543}" type="parTrans" cxnId="{C82662EC-F6AA-5740-8892-08FD1F3197AA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4E0D3631-3372-4543-8ECE-C6C2D6420F69}" type="sibTrans" cxnId="{C82662EC-F6AA-5740-8892-08FD1F3197AA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907B9C51-571F-874E-B611-88F455A2A7CE}">
      <dgm:prSet custT="1"/>
      <dgm:spPr/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All</a:t>
          </a:r>
          <a:r>
            <a:rPr lang="en-US" sz="1800" b="0" i="0" baseline="0" dirty="0">
              <a:latin typeface="Proxima Nova Rg" panose="02000506030000020004" pitchFamily="2" charset="0"/>
            </a:rPr>
            <a:t> classroom spaces</a:t>
          </a:r>
          <a:endParaRPr lang="en-US" sz="1800" b="0" i="0" dirty="0">
            <a:latin typeface="Proxima Nova Rg" panose="02000506030000020004" pitchFamily="2" charset="0"/>
          </a:endParaRPr>
        </a:p>
      </dgm:t>
    </dgm:pt>
    <dgm:pt modelId="{9C96B01D-F6B9-0147-962A-CDB62F7B6859}" type="parTrans" cxnId="{BE70722A-6A79-A34F-8CF9-CDC29AB00212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D9DC7758-BD21-4F4D-86D1-822F23F91F48}" type="sibTrans" cxnId="{BE70722A-6A79-A34F-8CF9-CDC29AB00212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9CC682E4-0989-714A-A91B-3575F7A7158F}">
      <dgm:prSet custT="1"/>
      <dgm:spPr/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Floor</a:t>
          </a:r>
          <a:r>
            <a:rPr lang="en-US" sz="1800" b="0" i="0" baseline="0" dirty="0">
              <a:latin typeface="Proxima Nova Rg" panose="02000506030000020004" pitchFamily="2" charset="0"/>
            </a:rPr>
            <a:t> plans for all floors (six minimum) and front elevation</a:t>
          </a:r>
          <a:endParaRPr lang="en-US" sz="1800" b="0" i="0" dirty="0">
            <a:latin typeface="Proxima Nova Rg" panose="02000506030000020004" pitchFamily="2" charset="0"/>
          </a:endParaRPr>
        </a:p>
      </dgm:t>
    </dgm:pt>
    <dgm:pt modelId="{915503FC-61D5-CC4C-8413-4C19D4FC2DF7}" type="parTrans" cxnId="{359C4A72-B0A8-784D-A0F8-5E7FDBF0D06C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7DC15952-10BD-6C4B-BC1A-1485F1C491AC}" type="sibTrans" cxnId="{359C4A72-B0A8-784D-A0F8-5E7FDBF0D06C}">
      <dgm:prSet/>
      <dgm:spPr/>
      <dgm:t>
        <a:bodyPr/>
        <a:lstStyle/>
        <a:p>
          <a:endParaRPr lang="en-US" sz="2100" b="0" i="0">
            <a:latin typeface="Proxima Nova Rg" panose="02000506030000020004" pitchFamily="2" charset="77"/>
          </a:endParaRPr>
        </a:p>
      </dgm:t>
    </dgm:pt>
    <dgm:pt modelId="{0846D398-F1B5-1F45-AC79-C00830B072A1}">
      <dgm:prSet custT="1"/>
      <dgm:spPr/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One 20 person-classroom</a:t>
          </a:r>
        </a:p>
      </dgm:t>
    </dgm:pt>
    <dgm:pt modelId="{FEF57D1A-DA16-554E-AC67-534A14062C5B}" type="parTrans" cxnId="{D5A74653-F456-8349-A2E1-3F736276D781}">
      <dgm:prSet/>
      <dgm:spPr/>
      <dgm:t>
        <a:bodyPr/>
        <a:lstStyle/>
        <a:p>
          <a:endParaRPr lang="en-US" sz="2100"/>
        </a:p>
      </dgm:t>
    </dgm:pt>
    <dgm:pt modelId="{850E569B-F29C-DD41-9D0E-A2A3F12CAA09}" type="sibTrans" cxnId="{D5A74653-F456-8349-A2E1-3F736276D781}">
      <dgm:prSet/>
      <dgm:spPr/>
      <dgm:t>
        <a:bodyPr/>
        <a:lstStyle/>
        <a:p>
          <a:endParaRPr lang="en-US" sz="2100"/>
        </a:p>
      </dgm:t>
    </dgm:pt>
    <dgm:pt modelId="{ECAC28AD-6F7F-5043-9411-CBCF11DE1D5E}">
      <dgm:prSet custT="1"/>
      <dgm:spPr/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One 40 person-classroom</a:t>
          </a:r>
        </a:p>
      </dgm:t>
    </dgm:pt>
    <dgm:pt modelId="{7925B292-5D03-524B-A35C-F36BEAF34F8E}" type="parTrans" cxnId="{5DF7BA2A-B539-7F45-B8E1-8F31E29FB4C5}">
      <dgm:prSet/>
      <dgm:spPr/>
      <dgm:t>
        <a:bodyPr/>
        <a:lstStyle/>
        <a:p>
          <a:endParaRPr lang="en-US" sz="2100"/>
        </a:p>
      </dgm:t>
    </dgm:pt>
    <dgm:pt modelId="{E840C6DE-D730-734C-B947-B0D2C2142625}" type="sibTrans" cxnId="{5DF7BA2A-B539-7F45-B8E1-8F31E29FB4C5}">
      <dgm:prSet/>
      <dgm:spPr/>
      <dgm:t>
        <a:bodyPr/>
        <a:lstStyle/>
        <a:p>
          <a:endParaRPr lang="en-US" sz="2100"/>
        </a:p>
      </dgm:t>
    </dgm:pt>
    <dgm:pt modelId="{76D7A9F5-8C09-CA4D-98BA-BF1B701D6101}">
      <dgm:prSet custT="1"/>
      <dgm:spPr/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Facility of choice</a:t>
          </a:r>
        </a:p>
      </dgm:t>
    </dgm:pt>
    <dgm:pt modelId="{0ED73976-58DD-184E-9A8A-BB882BD7CA58}" type="parTrans" cxnId="{417559CB-5D97-884F-8DA4-41E647759A4B}">
      <dgm:prSet/>
      <dgm:spPr/>
      <dgm:t>
        <a:bodyPr/>
        <a:lstStyle/>
        <a:p>
          <a:endParaRPr lang="en-US" sz="2100"/>
        </a:p>
      </dgm:t>
    </dgm:pt>
    <dgm:pt modelId="{AE497FAD-4CF0-4249-9353-A21FFAA47779}" type="sibTrans" cxnId="{417559CB-5D97-884F-8DA4-41E647759A4B}">
      <dgm:prSet/>
      <dgm:spPr/>
      <dgm:t>
        <a:bodyPr/>
        <a:lstStyle/>
        <a:p>
          <a:endParaRPr lang="en-US" sz="2100"/>
        </a:p>
      </dgm:t>
    </dgm:pt>
    <dgm:pt modelId="{36CB1C83-A8BD-6047-8C5E-DE8E140A7CDF}">
      <dgm:prSet custT="1"/>
      <dgm:spPr/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Electrical &amp; plumbing plans for dorm</a:t>
          </a:r>
        </a:p>
      </dgm:t>
    </dgm:pt>
    <dgm:pt modelId="{215C87F3-6E18-8743-A861-E5D21ED4FBA2}" type="parTrans" cxnId="{AD21EE7A-083A-884F-9A7E-BA5F5FE3B30F}">
      <dgm:prSet/>
      <dgm:spPr/>
      <dgm:t>
        <a:bodyPr/>
        <a:lstStyle/>
        <a:p>
          <a:endParaRPr lang="en-US" sz="2100"/>
        </a:p>
      </dgm:t>
    </dgm:pt>
    <dgm:pt modelId="{B896AA9F-D002-8B46-8460-F90E0F44D432}" type="sibTrans" cxnId="{AD21EE7A-083A-884F-9A7E-BA5F5FE3B30F}">
      <dgm:prSet/>
      <dgm:spPr/>
      <dgm:t>
        <a:bodyPr/>
        <a:lstStyle/>
        <a:p>
          <a:endParaRPr lang="en-US" sz="2100"/>
        </a:p>
      </dgm:t>
    </dgm:pt>
    <dgm:pt modelId="{D021E6BA-74D4-7047-91D6-5AFEC38B10CA}">
      <dgm:prSet custT="1"/>
      <dgm:spPr/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LEED Gold and implementation plan</a:t>
          </a:r>
        </a:p>
      </dgm:t>
    </dgm:pt>
    <dgm:pt modelId="{DC2E8456-8B87-0949-B516-E6BFB619D436}" type="parTrans" cxnId="{EF6890E9-69B8-3641-B56D-BBE8027B788C}">
      <dgm:prSet/>
      <dgm:spPr/>
      <dgm:t>
        <a:bodyPr/>
        <a:lstStyle/>
        <a:p>
          <a:endParaRPr lang="en-US" sz="2100"/>
        </a:p>
      </dgm:t>
    </dgm:pt>
    <dgm:pt modelId="{5ABFDF4C-9789-FA46-873E-2DFB47E0CBE0}" type="sibTrans" cxnId="{EF6890E9-69B8-3641-B56D-BBE8027B788C}">
      <dgm:prSet/>
      <dgm:spPr/>
      <dgm:t>
        <a:bodyPr/>
        <a:lstStyle/>
        <a:p>
          <a:endParaRPr lang="en-US" sz="2100"/>
        </a:p>
      </dgm:t>
    </dgm:pt>
    <dgm:pt modelId="{94401339-D1CB-46D5-94C6-F7C6B443CC67}">
      <dgm:prSet custT="1"/>
      <dgm:spPr/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Model of building</a:t>
          </a:r>
        </a:p>
      </dgm:t>
    </dgm:pt>
    <dgm:pt modelId="{218351EE-BDE7-42BC-9F68-EFDECD365070}" type="parTrans" cxnId="{A1A57B31-7D7E-4AC3-B405-4A24DC6AB5DF}">
      <dgm:prSet/>
      <dgm:spPr/>
      <dgm:t>
        <a:bodyPr/>
        <a:lstStyle/>
        <a:p>
          <a:endParaRPr lang="en-US"/>
        </a:p>
      </dgm:t>
    </dgm:pt>
    <dgm:pt modelId="{5164DAD4-7932-4EB9-9745-CA8AACBCB18F}" type="sibTrans" cxnId="{A1A57B31-7D7E-4AC3-B405-4A24DC6AB5DF}">
      <dgm:prSet/>
      <dgm:spPr/>
      <dgm:t>
        <a:bodyPr/>
        <a:lstStyle/>
        <a:p>
          <a:endParaRPr lang="en-US"/>
        </a:p>
      </dgm:t>
    </dgm:pt>
    <dgm:pt modelId="{128E1863-5AFD-4EA0-AAC1-DB17B555D213}">
      <dgm:prSet custT="1"/>
      <dgm:spPr/>
      <dgm:t>
        <a:bodyPr/>
        <a:lstStyle/>
        <a:p>
          <a:r>
            <a:rPr lang="en-US" sz="1800" b="0" i="0" dirty="0">
              <a:latin typeface="Proxima Nova Rg" panose="02000506030000020004" pitchFamily="2" charset="0"/>
            </a:rPr>
            <a:t>One recreational space </a:t>
          </a:r>
        </a:p>
      </dgm:t>
    </dgm:pt>
    <dgm:pt modelId="{8729A2F9-ADFF-496E-84C3-C2F697D64B34}" type="sibTrans" cxnId="{E35492C9-C29A-40DC-8925-7A7030644D08}">
      <dgm:prSet/>
      <dgm:spPr/>
      <dgm:t>
        <a:bodyPr/>
        <a:lstStyle/>
        <a:p>
          <a:endParaRPr lang="en-US"/>
        </a:p>
      </dgm:t>
    </dgm:pt>
    <dgm:pt modelId="{D64ECC7E-9DBF-4752-A292-1227F83C954D}" type="parTrans" cxnId="{E35492C9-C29A-40DC-8925-7A7030644D08}">
      <dgm:prSet/>
      <dgm:spPr/>
      <dgm:t>
        <a:bodyPr/>
        <a:lstStyle/>
        <a:p>
          <a:endParaRPr lang="en-US"/>
        </a:p>
      </dgm:t>
    </dgm:pt>
    <dgm:pt modelId="{2F8A4441-C6C3-3E4C-9EEE-123448E40CAF}" type="pres">
      <dgm:prSet presAssocID="{853DD170-CFD6-C54E-9D78-23FBB5B3BD95}" presName="linear" presStyleCnt="0">
        <dgm:presLayoutVars>
          <dgm:dir/>
          <dgm:animLvl val="lvl"/>
          <dgm:resizeHandles val="exact"/>
        </dgm:presLayoutVars>
      </dgm:prSet>
      <dgm:spPr/>
    </dgm:pt>
    <dgm:pt modelId="{822A197F-0DD5-644A-8257-9CB3C7AB2DDB}" type="pres">
      <dgm:prSet presAssocID="{8ED78BA0-96E7-B043-A20E-21FA78203FDB}" presName="parentLin" presStyleCnt="0"/>
      <dgm:spPr/>
    </dgm:pt>
    <dgm:pt modelId="{3C168026-13E7-034C-AFA4-E8794D457595}" type="pres">
      <dgm:prSet presAssocID="{8ED78BA0-96E7-B043-A20E-21FA78203FDB}" presName="parentLeftMargin" presStyleLbl="node1" presStyleIdx="0" presStyleCnt="3"/>
      <dgm:spPr/>
    </dgm:pt>
    <dgm:pt modelId="{96D449A5-8CF5-0D4C-9470-7C2F22AB24CE}" type="pres">
      <dgm:prSet presAssocID="{8ED78BA0-96E7-B043-A20E-21FA78203FDB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1274FA6F-6150-7E45-AFB0-CA543438AA71}" type="pres">
      <dgm:prSet presAssocID="{8ED78BA0-96E7-B043-A20E-21FA78203FDB}" presName="negativeSpace" presStyleCnt="0"/>
      <dgm:spPr/>
    </dgm:pt>
    <dgm:pt modelId="{EC148BCD-CD9D-DA4C-9F72-BDD23CC07C98}" type="pres">
      <dgm:prSet presAssocID="{8ED78BA0-96E7-B043-A20E-21FA78203FDB}" presName="childText" presStyleLbl="conFgAcc1" presStyleIdx="0" presStyleCnt="3">
        <dgm:presLayoutVars>
          <dgm:bulletEnabled val="1"/>
        </dgm:presLayoutVars>
      </dgm:prSet>
      <dgm:spPr/>
    </dgm:pt>
    <dgm:pt modelId="{A7C423EE-71A5-514F-BEA4-9F2F2FAA854B}" type="pres">
      <dgm:prSet presAssocID="{80E54D1B-BDA2-BA4C-AB5B-450AB1328076}" presName="spaceBetweenRectangles" presStyleCnt="0"/>
      <dgm:spPr/>
    </dgm:pt>
    <dgm:pt modelId="{34066000-F004-9848-B870-6A19AE7F713A}" type="pres">
      <dgm:prSet presAssocID="{1D9D6C1B-8764-3C4C-B47B-CB3F49D7084D}" presName="parentLin" presStyleCnt="0"/>
      <dgm:spPr/>
    </dgm:pt>
    <dgm:pt modelId="{3B4F8CDF-456C-8848-8E6E-E02D93AFF2E4}" type="pres">
      <dgm:prSet presAssocID="{1D9D6C1B-8764-3C4C-B47B-CB3F49D7084D}" presName="parentLeftMargin" presStyleLbl="node1" presStyleIdx="0" presStyleCnt="3"/>
      <dgm:spPr/>
    </dgm:pt>
    <dgm:pt modelId="{13086218-E288-3044-B21D-7C4BF082C728}" type="pres">
      <dgm:prSet presAssocID="{1D9D6C1B-8764-3C4C-B47B-CB3F49D7084D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8C72ECD3-62B5-5C44-A4E5-BF245F433E3C}" type="pres">
      <dgm:prSet presAssocID="{1D9D6C1B-8764-3C4C-B47B-CB3F49D7084D}" presName="negativeSpace" presStyleCnt="0"/>
      <dgm:spPr/>
    </dgm:pt>
    <dgm:pt modelId="{5320A93E-E9A1-244D-A69C-7BEAD76D8D8B}" type="pres">
      <dgm:prSet presAssocID="{1D9D6C1B-8764-3C4C-B47B-CB3F49D7084D}" presName="childText" presStyleLbl="conFgAcc1" presStyleIdx="1" presStyleCnt="3">
        <dgm:presLayoutVars>
          <dgm:bulletEnabled val="1"/>
        </dgm:presLayoutVars>
      </dgm:prSet>
      <dgm:spPr/>
    </dgm:pt>
    <dgm:pt modelId="{5E967855-BA82-AA4C-B043-7F66463D811A}" type="pres">
      <dgm:prSet presAssocID="{0B6EDDCB-4A01-A348-A6D7-F0C4567FECEC}" presName="spaceBetweenRectangles" presStyleCnt="0"/>
      <dgm:spPr/>
    </dgm:pt>
    <dgm:pt modelId="{2AF8B67A-6B06-DA45-869B-CCE9DB86264D}" type="pres">
      <dgm:prSet presAssocID="{AAAC6DBC-4801-9146-828E-827BB292A4E8}" presName="parentLin" presStyleCnt="0"/>
      <dgm:spPr/>
    </dgm:pt>
    <dgm:pt modelId="{019974B9-C64D-8E4B-9454-1D8DA8244792}" type="pres">
      <dgm:prSet presAssocID="{AAAC6DBC-4801-9146-828E-827BB292A4E8}" presName="parentLeftMargin" presStyleLbl="node1" presStyleIdx="1" presStyleCnt="3"/>
      <dgm:spPr/>
    </dgm:pt>
    <dgm:pt modelId="{8D4DE655-2605-8B4B-B4BD-0414015C16E0}" type="pres">
      <dgm:prSet presAssocID="{AAAC6DBC-4801-9146-828E-827BB292A4E8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B13F3E7F-56E2-0A4F-B668-C028F49C65B6}" type="pres">
      <dgm:prSet presAssocID="{AAAC6DBC-4801-9146-828E-827BB292A4E8}" presName="negativeSpace" presStyleCnt="0"/>
      <dgm:spPr/>
    </dgm:pt>
    <dgm:pt modelId="{2BC19969-2C76-8D45-A55D-078E3B83647D}" type="pres">
      <dgm:prSet presAssocID="{AAAC6DBC-4801-9146-828E-827BB292A4E8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E0AF2B16-6C09-F84C-A2F6-7FDF62EEEE0A}" type="presOf" srcId="{9CC682E4-0989-714A-A91B-3575F7A7158F}" destId="{2BC19969-2C76-8D45-A55D-078E3B83647D}" srcOrd="0" destOrd="0" presId="urn:microsoft.com/office/officeart/2005/8/layout/list1"/>
    <dgm:cxn modelId="{AF02C427-6DD8-424A-AE8C-46E7C53089B0}" type="presOf" srcId="{128E1863-5AFD-4EA0-AAC1-DB17B555D213}" destId="{EC148BCD-CD9D-DA4C-9F72-BDD23CC07C98}" srcOrd="0" destOrd="1" presId="urn:microsoft.com/office/officeart/2005/8/layout/list1"/>
    <dgm:cxn modelId="{BE70722A-6A79-A34F-8CF9-CDC29AB00212}" srcId="{1D9D6C1B-8764-3C4C-B47B-CB3F49D7084D}" destId="{907B9C51-571F-874E-B611-88F455A2A7CE}" srcOrd="0" destOrd="0" parTransId="{9C96B01D-F6B9-0147-962A-CDB62F7B6859}" sibTransId="{D9DC7758-BD21-4F4D-86D1-822F23F91F48}"/>
    <dgm:cxn modelId="{06F57F2A-3FA5-4448-A7CE-D2324F264D5B}" type="presOf" srcId="{1D9D6C1B-8764-3C4C-B47B-CB3F49D7084D}" destId="{13086218-E288-3044-B21D-7C4BF082C728}" srcOrd="1" destOrd="0" presId="urn:microsoft.com/office/officeart/2005/8/layout/list1"/>
    <dgm:cxn modelId="{5DF7BA2A-B539-7F45-B8E1-8F31E29FB4C5}" srcId="{8ED78BA0-96E7-B043-A20E-21FA78203FDB}" destId="{ECAC28AD-6F7F-5043-9411-CBCF11DE1D5E}" srcOrd="3" destOrd="0" parTransId="{7925B292-5D03-524B-A35C-F36BEAF34F8E}" sibTransId="{E840C6DE-D730-734C-B947-B0D2C2142625}"/>
    <dgm:cxn modelId="{648D952D-A410-014F-943E-2D598271FFF7}" type="presOf" srcId="{76D7A9F5-8C09-CA4D-98BA-BF1B701D6101}" destId="{5320A93E-E9A1-244D-A69C-7BEAD76D8D8B}" srcOrd="0" destOrd="1" presId="urn:microsoft.com/office/officeart/2005/8/layout/list1"/>
    <dgm:cxn modelId="{2049F42F-3652-5142-934E-B968949D349C}" type="presOf" srcId="{853DD170-CFD6-C54E-9D78-23FBB5B3BD95}" destId="{2F8A4441-C6C3-3E4C-9EEE-123448E40CAF}" srcOrd="0" destOrd="0" presId="urn:microsoft.com/office/officeart/2005/8/layout/list1"/>
    <dgm:cxn modelId="{A1A57B31-7D7E-4AC3-B405-4A24DC6AB5DF}" srcId="{AAAC6DBC-4801-9146-828E-827BB292A4E8}" destId="{94401339-D1CB-46D5-94C6-F7C6B443CC67}" srcOrd="2" destOrd="0" parTransId="{218351EE-BDE7-42BC-9F68-EFDECD365070}" sibTransId="{5164DAD4-7932-4EB9-9745-CA8AACBCB18F}"/>
    <dgm:cxn modelId="{4A50F23E-A274-1E47-B4C9-D95B24A2FF60}" type="presOf" srcId="{0846D398-F1B5-1F45-AC79-C00830B072A1}" destId="{EC148BCD-CD9D-DA4C-9F72-BDD23CC07C98}" srcOrd="0" destOrd="2" presId="urn:microsoft.com/office/officeart/2005/8/layout/list1"/>
    <dgm:cxn modelId="{23E8384B-47F2-294E-9B0D-82BF25E15347}" srcId="{853DD170-CFD6-C54E-9D78-23FBB5B3BD95}" destId="{1D9D6C1B-8764-3C4C-B47B-CB3F49D7084D}" srcOrd="1" destOrd="0" parTransId="{58FFF518-47CE-0449-A0B2-8B48CD6EA76C}" sibTransId="{0B6EDDCB-4A01-A348-A6D7-F0C4567FECEC}"/>
    <dgm:cxn modelId="{2181D84D-07A8-CD46-9084-6111D5105E88}" type="presOf" srcId="{8ED78BA0-96E7-B043-A20E-21FA78203FDB}" destId="{3C168026-13E7-034C-AFA4-E8794D457595}" srcOrd="0" destOrd="0" presId="urn:microsoft.com/office/officeart/2005/8/layout/list1"/>
    <dgm:cxn modelId="{D5A74653-F456-8349-A2E1-3F736276D781}" srcId="{8ED78BA0-96E7-B043-A20E-21FA78203FDB}" destId="{0846D398-F1B5-1F45-AC79-C00830B072A1}" srcOrd="2" destOrd="0" parTransId="{FEF57D1A-DA16-554E-AC67-534A14062C5B}" sibTransId="{850E569B-F29C-DD41-9D0E-A2A3F12CAA09}"/>
    <dgm:cxn modelId="{61F33D60-ADB1-0140-AB44-CCF0812D932A}" type="presOf" srcId="{ECAC28AD-6F7F-5043-9411-CBCF11DE1D5E}" destId="{EC148BCD-CD9D-DA4C-9F72-BDD23CC07C98}" srcOrd="0" destOrd="3" presId="urn:microsoft.com/office/officeart/2005/8/layout/list1"/>
    <dgm:cxn modelId="{43D54272-8756-4B4B-AB66-D7A6766C3490}" type="presOf" srcId="{94401339-D1CB-46D5-94C6-F7C6B443CC67}" destId="{2BC19969-2C76-8D45-A55D-078E3B83647D}" srcOrd="0" destOrd="2" presId="urn:microsoft.com/office/officeart/2005/8/layout/list1"/>
    <dgm:cxn modelId="{359C4A72-B0A8-784D-A0F8-5E7FDBF0D06C}" srcId="{AAAC6DBC-4801-9146-828E-827BB292A4E8}" destId="{9CC682E4-0989-714A-A91B-3575F7A7158F}" srcOrd="0" destOrd="0" parTransId="{915503FC-61D5-CC4C-8413-4C19D4FC2DF7}" sibTransId="{7DC15952-10BD-6C4B-BC1A-1485F1C491AC}"/>
    <dgm:cxn modelId="{E5B01D78-AFC8-174F-AC2B-995892FD26B2}" srcId="{853DD170-CFD6-C54E-9D78-23FBB5B3BD95}" destId="{8ED78BA0-96E7-B043-A20E-21FA78203FDB}" srcOrd="0" destOrd="0" parTransId="{F365ECD1-DC9F-0B4B-A08E-A030336B4E3A}" sibTransId="{80E54D1B-BDA2-BA4C-AB5B-450AB1328076}"/>
    <dgm:cxn modelId="{AD21EE7A-083A-884F-9A7E-BA5F5FE3B30F}" srcId="{1D9D6C1B-8764-3C4C-B47B-CB3F49D7084D}" destId="{36CB1C83-A8BD-6047-8C5E-DE8E140A7CDF}" srcOrd="2" destOrd="0" parTransId="{215C87F3-6E18-8743-A861-E5D21ED4FBA2}" sibTransId="{B896AA9F-D002-8B46-8460-F90E0F44D432}"/>
    <dgm:cxn modelId="{8F3BE286-B71C-674C-BA81-69BA083B06C2}" type="presOf" srcId="{D021E6BA-74D4-7047-91D6-5AFEC38B10CA}" destId="{2BC19969-2C76-8D45-A55D-078E3B83647D}" srcOrd="0" destOrd="1" presId="urn:microsoft.com/office/officeart/2005/8/layout/list1"/>
    <dgm:cxn modelId="{A2BB6D98-87AE-ED41-BDA3-54F594D28402}" type="presOf" srcId="{AAAC6DBC-4801-9146-828E-827BB292A4E8}" destId="{019974B9-C64D-8E4B-9454-1D8DA8244792}" srcOrd="0" destOrd="0" presId="urn:microsoft.com/office/officeart/2005/8/layout/list1"/>
    <dgm:cxn modelId="{A6CA24AA-55F0-2841-9836-C958FBBDF8E7}" type="presOf" srcId="{1D9D6C1B-8764-3C4C-B47B-CB3F49D7084D}" destId="{3B4F8CDF-456C-8848-8E6E-E02D93AFF2E4}" srcOrd="0" destOrd="0" presId="urn:microsoft.com/office/officeart/2005/8/layout/list1"/>
    <dgm:cxn modelId="{F61705AD-918A-3D4D-B508-4E350816CF06}" srcId="{853DD170-CFD6-C54E-9D78-23FBB5B3BD95}" destId="{AAAC6DBC-4801-9146-828E-827BB292A4E8}" srcOrd="2" destOrd="0" parTransId="{CE24248A-DC2F-6142-8F50-3E889A1DB83B}" sibTransId="{88615FC9-BD3D-3B41-B97E-1A209940FFD9}"/>
    <dgm:cxn modelId="{6F7981B2-4069-4546-BB34-47367F5EEFD2}" type="presOf" srcId="{8ED78BA0-96E7-B043-A20E-21FA78203FDB}" destId="{96D449A5-8CF5-0D4C-9470-7C2F22AB24CE}" srcOrd="1" destOrd="0" presId="urn:microsoft.com/office/officeart/2005/8/layout/list1"/>
    <dgm:cxn modelId="{9881C6C8-999E-F14A-B47F-9EA6B9A9739F}" type="presOf" srcId="{907B9C51-571F-874E-B611-88F455A2A7CE}" destId="{5320A93E-E9A1-244D-A69C-7BEAD76D8D8B}" srcOrd="0" destOrd="0" presId="urn:microsoft.com/office/officeart/2005/8/layout/list1"/>
    <dgm:cxn modelId="{E35492C9-C29A-40DC-8925-7A7030644D08}" srcId="{8ED78BA0-96E7-B043-A20E-21FA78203FDB}" destId="{128E1863-5AFD-4EA0-AAC1-DB17B555D213}" srcOrd="1" destOrd="0" parTransId="{D64ECC7E-9DBF-4752-A292-1227F83C954D}" sibTransId="{8729A2F9-ADFF-496E-84C3-C2F697D64B34}"/>
    <dgm:cxn modelId="{417559CB-5D97-884F-8DA4-41E647759A4B}" srcId="{1D9D6C1B-8764-3C4C-B47B-CB3F49D7084D}" destId="{76D7A9F5-8C09-CA4D-98BA-BF1B701D6101}" srcOrd="1" destOrd="0" parTransId="{0ED73976-58DD-184E-9A8A-BB882BD7CA58}" sibTransId="{AE497FAD-4CF0-4249-9353-A21FFAA47779}"/>
    <dgm:cxn modelId="{7950A9D2-86A6-C640-907F-C51A36680440}" type="presOf" srcId="{61F3BB52-D68D-4547-AA95-F1A5C660F94D}" destId="{EC148BCD-CD9D-DA4C-9F72-BDD23CC07C98}" srcOrd="0" destOrd="0" presId="urn:microsoft.com/office/officeart/2005/8/layout/list1"/>
    <dgm:cxn modelId="{7A0093D7-439B-B84A-85D2-EA9AE0403069}" type="presOf" srcId="{AAAC6DBC-4801-9146-828E-827BB292A4E8}" destId="{8D4DE655-2605-8B4B-B4BD-0414015C16E0}" srcOrd="1" destOrd="0" presId="urn:microsoft.com/office/officeart/2005/8/layout/list1"/>
    <dgm:cxn modelId="{471B78E0-CF42-FA4C-AF79-2EF5B3DF216B}" type="presOf" srcId="{36CB1C83-A8BD-6047-8C5E-DE8E140A7CDF}" destId="{5320A93E-E9A1-244D-A69C-7BEAD76D8D8B}" srcOrd="0" destOrd="2" presId="urn:microsoft.com/office/officeart/2005/8/layout/list1"/>
    <dgm:cxn modelId="{EF6890E9-69B8-3641-B56D-BBE8027B788C}" srcId="{AAAC6DBC-4801-9146-828E-827BB292A4E8}" destId="{D021E6BA-74D4-7047-91D6-5AFEC38B10CA}" srcOrd="1" destOrd="0" parTransId="{DC2E8456-8B87-0949-B516-E6BFB619D436}" sibTransId="{5ABFDF4C-9789-FA46-873E-2DFB47E0CBE0}"/>
    <dgm:cxn modelId="{C82662EC-F6AA-5740-8892-08FD1F3197AA}" srcId="{8ED78BA0-96E7-B043-A20E-21FA78203FDB}" destId="{61F3BB52-D68D-4547-AA95-F1A5C660F94D}" srcOrd="0" destOrd="0" parTransId="{D4708140-5166-2448-957D-6F8FAAB21543}" sibTransId="{4E0D3631-3372-4543-8ECE-C6C2D6420F69}"/>
    <dgm:cxn modelId="{FA4662C2-E8B5-8746-8DA3-A9ADD0734E93}" type="presParOf" srcId="{2F8A4441-C6C3-3E4C-9EEE-123448E40CAF}" destId="{822A197F-0DD5-644A-8257-9CB3C7AB2DDB}" srcOrd="0" destOrd="0" presId="urn:microsoft.com/office/officeart/2005/8/layout/list1"/>
    <dgm:cxn modelId="{2718144E-4F2D-224D-832D-D1CFA41999F9}" type="presParOf" srcId="{822A197F-0DD5-644A-8257-9CB3C7AB2DDB}" destId="{3C168026-13E7-034C-AFA4-E8794D457595}" srcOrd="0" destOrd="0" presId="urn:microsoft.com/office/officeart/2005/8/layout/list1"/>
    <dgm:cxn modelId="{AF34ADE0-CB3C-E94C-973F-80428940FB2F}" type="presParOf" srcId="{822A197F-0DD5-644A-8257-9CB3C7AB2DDB}" destId="{96D449A5-8CF5-0D4C-9470-7C2F22AB24CE}" srcOrd="1" destOrd="0" presId="urn:microsoft.com/office/officeart/2005/8/layout/list1"/>
    <dgm:cxn modelId="{18569C71-C522-4D4E-8B0D-67A80A429531}" type="presParOf" srcId="{2F8A4441-C6C3-3E4C-9EEE-123448E40CAF}" destId="{1274FA6F-6150-7E45-AFB0-CA543438AA71}" srcOrd="1" destOrd="0" presId="urn:microsoft.com/office/officeart/2005/8/layout/list1"/>
    <dgm:cxn modelId="{76A044F1-7CEB-CA49-99BA-77F9D9187312}" type="presParOf" srcId="{2F8A4441-C6C3-3E4C-9EEE-123448E40CAF}" destId="{EC148BCD-CD9D-DA4C-9F72-BDD23CC07C98}" srcOrd="2" destOrd="0" presId="urn:microsoft.com/office/officeart/2005/8/layout/list1"/>
    <dgm:cxn modelId="{0C0ECC60-9B34-F644-BBEF-DC93056ACF60}" type="presParOf" srcId="{2F8A4441-C6C3-3E4C-9EEE-123448E40CAF}" destId="{A7C423EE-71A5-514F-BEA4-9F2F2FAA854B}" srcOrd="3" destOrd="0" presId="urn:microsoft.com/office/officeart/2005/8/layout/list1"/>
    <dgm:cxn modelId="{DE1B2510-2A75-1E49-9E21-0EE6C24386FA}" type="presParOf" srcId="{2F8A4441-C6C3-3E4C-9EEE-123448E40CAF}" destId="{34066000-F004-9848-B870-6A19AE7F713A}" srcOrd="4" destOrd="0" presId="urn:microsoft.com/office/officeart/2005/8/layout/list1"/>
    <dgm:cxn modelId="{98ABE97F-A964-F84B-B067-CC5E7C596252}" type="presParOf" srcId="{34066000-F004-9848-B870-6A19AE7F713A}" destId="{3B4F8CDF-456C-8848-8E6E-E02D93AFF2E4}" srcOrd="0" destOrd="0" presId="urn:microsoft.com/office/officeart/2005/8/layout/list1"/>
    <dgm:cxn modelId="{565D84BC-93A6-924E-A0B2-B35DACCC31FE}" type="presParOf" srcId="{34066000-F004-9848-B870-6A19AE7F713A}" destId="{13086218-E288-3044-B21D-7C4BF082C728}" srcOrd="1" destOrd="0" presId="urn:microsoft.com/office/officeart/2005/8/layout/list1"/>
    <dgm:cxn modelId="{A45E34EB-E58A-374C-9C60-AFB9D4BD39D5}" type="presParOf" srcId="{2F8A4441-C6C3-3E4C-9EEE-123448E40CAF}" destId="{8C72ECD3-62B5-5C44-A4E5-BF245F433E3C}" srcOrd="5" destOrd="0" presId="urn:microsoft.com/office/officeart/2005/8/layout/list1"/>
    <dgm:cxn modelId="{4019A1F6-0E17-4645-B808-5AA863342A28}" type="presParOf" srcId="{2F8A4441-C6C3-3E4C-9EEE-123448E40CAF}" destId="{5320A93E-E9A1-244D-A69C-7BEAD76D8D8B}" srcOrd="6" destOrd="0" presId="urn:microsoft.com/office/officeart/2005/8/layout/list1"/>
    <dgm:cxn modelId="{57525C7E-5624-734A-95E1-654463AA724F}" type="presParOf" srcId="{2F8A4441-C6C3-3E4C-9EEE-123448E40CAF}" destId="{5E967855-BA82-AA4C-B043-7F66463D811A}" srcOrd="7" destOrd="0" presId="urn:microsoft.com/office/officeart/2005/8/layout/list1"/>
    <dgm:cxn modelId="{700533FE-6137-E444-B1D3-1FB60C2C0512}" type="presParOf" srcId="{2F8A4441-C6C3-3E4C-9EEE-123448E40CAF}" destId="{2AF8B67A-6B06-DA45-869B-CCE9DB86264D}" srcOrd="8" destOrd="0" presId="urn:microsoft.com/office/officeart/2005/8/layout/list1"/>
    <dgm:cxn modelId="{5015186F-AECB-C34F-9001-5E611920B74B}" type="presParOf" srcId="{2AF8B67A-6B06-DA45-869B-CCE9DB86264D}" destId="{019974B9-C64D-8E4B-9454-1D8DA8244792}" srcOrd="0" destOrd="0" presId="urn:microsoft.com/office/officeart/2005/8/layout/list1"/>
    <dgm:cxn modelId="{DA9DBD18-C33A-0B48-A7FC-A7D214C5E51B}" type="presParOf" srcId="{2AF8B67A-6B06-DA45-869B-CCE9DB86264D}" destId="{8D4DE655-2605-8B4B-B4BD-0414015C16E0}" srcOrd="1" destOrd="0" presId="urn:microsoft.com/office/officeart/2005/8/layout/list1"/>
    <dgm:cxn modelId="{B82F8713-C3DF-854C-ADF6-49CC9378567F}" type="presParOf" srcId="{2F8A4441-C6C3-3E4C-9EEE-123448E40CAF}" destId="{B13F3E7F-56E2-0A4F-B668-C028F49C65B6}" srcOrd="9" destOrd="0" presId="urn:microsoft.com/office/officeart/2005/8/layout/list1"/>
    <dgm:cxn modelId="{0DFBCB80-823D-794D-957B-DB9EE776290B}" type="presParOf" srcId="{2F8A4441-C6C3-3E4C-9EEE-123448E40CAF}" destId="{2BC19969-2C76-8D45-A55D-078E3B83647D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C04BCC-59CD-BB4D-A591-86FAAE7E2B53}">
      <dsp:nvSpPr>
        <dsp:cNvPr id="0" name=""/>
        <dsp:cNvSpPr/>
      </dsp:nvSpPr>
      <dsp:spPr>
        <a:xfrm>
          <a:off x="305491" y="821780"/>
          <a:ext cx="2465341" cy="2465341"/>
        </a:xfrm>
        <a:prstGeom prst="ellipse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CB4562-73E1-EA45-A29D-F9F606A89316}">
      <dsp:nvSpPr>
        <dsp:cNvPr id="0" name=""/>
        <dsp:cNvSpPr/>
      </dsp:nvSpPr>
      <dsp:spPr>
        <a:xfrm>
          <a:off x="1125291" y="1613105"/>
          <a:ext cx="821780" cy="821780"/>
        </a:xfrm>
        <a:prstGeom prst="ellipse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BA43BA-A646-FD40-B566-702DAD366697}">
      <dsp:nvSpPr>
        <dsp:cNvPr id="0" name=""/>
        <dsp:cNvSpPr/>
      </dsp:nvSpPr>
      <dsp:spPr>
        <a:xfrm>
          <a:off x="2758750" y="19650"/>
          <a:ext cx="1575020" cy="10272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>
              <a:solidFill>
                <a:schemeClr val="accent6"/>
              </a:solidFill>
              <a:latin typeface="Proxima Nova Lt" panose="02000506030000020004" pitchFamily="50" charset="0"/>
            </a:rPr>
            <a:t>Benchmark 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>
              <a:solidFill>
                <a:schemeClr val="accent6"/>
              </a:solidFill>
              <a:latin typeface="Proxima Nova Lt" panose="02000506030000020004" pitchFamily="50" charset="0"/>
            </a:rPr>
            <a:t>A</a:t>
          </a:r>
        </a:p>
      </dsp:txBody>
      <dsp:txXfrm>
        <a:off x="2758750" y="19650"/>
        <a:ext cx="1575020" cy="1027225"/>
      </dsp:txXfrm>
    </dsp:sp>
    <dsp:sp modelId="{9AA57AB6-F4F1-074A-9222-6D1DA12AEEE3}">
      <dsp:nvSpPr>
        <dsp:cNvPr id="0" name=""/>
        <dsp:cNvSpPr/>
      </dsp:nvSpPr>
      <dsp:spPr>
        <a:xfrm>
          <a:off x="2832679" y="513612"/>
          <a:ext cx="30816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ED0CF4B-78B6-D146-AE9F-94BC4C6441F3}">
      <dsp:nvSpPr>
        <dsp:cNvPr id="0" name=""/>
        <dsp:cNvSpPr/>
      </dsp:nvSpPr>
      <dsp:spPr>
        <a:xfrm rot="5400000">
          <a:off x="1393639" y="616438"/>
          <a:ext cx="1541660" cy="1334366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B11429-95DE-0F46-BB1B-21074D619DCF}">
      <dsp:nvSpPr>
        <dsp:cNvPr id="0" name=""/>
        <dsp:cNvSpPr/>
      </dsp:nvSpPr>
      <dsp:spPr>
        <a:xfrm>
          <a:off x="2813283" y="1027441"/>
          <a:ext cx="1479981" cy="10272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i="0" kern="1200" dirty="0">
              <a:solidFill>
                <a:schemeClr val="accent2"/>
              </a:solidFill>
              <a:latin typeface="Proxima Nova Rg" panose="02000506030000020004" pitchFamily="2" charset="0"/>
            </a:rPr>
            <a:t>Benchmark 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i="0" kern="1200" dirty="0">
              <a:solidFill>
                <a:schemeClr val="accent2"/>
              </a:solidFill>
              <a:latin typeface="Proxima Nova Rg" panose="02000506030000020004" pitchFamily="2" charset="0"/>
            </a:rPr>
            <a:t>B</a:t>
          </a:r>
        </a:p>
      </dsp:txBody>
      <dsp:txXfrm>
        <a:off x="2813283" y="1027441"/>
        <a:ext cx="1479981" cy="1027225"/>
      </dsp:txXfrm>
    </dsp:sp>
    <dsp:sp modelId="{76516D5D-8B5F-6E44-9545-3EA448DE0646}">
      <dsp:nvSpPr>
        <dsp:cNvPr id="0" name=""/>
        <dsp:cNvSpPr/>
      </dsp:nvSpPr>
      <dsp:spPr>
        <a:xfrm>
          <a:off x="2832679" y="1540838"/>
          <a:ext cx="30816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9D5E08-93B3-FF49-99BC-B054D92C8A24}">
      <dsp:nvSpPr>
        <dsp:cNvPr id="0" name=""/>
        <dsp:cNvSpPr/>
      </dsp:nvSpPr>
      <dsp:spPr>
        <a:xfrm rot="5400000">
          <a:off x="1919188" y="1709015"/>
          <a:ext cx="1079162" cy="745765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C7B46E-0F79-2B40-9CD3-4FCE560FD143}">
      <dsp:nvSpPr>
        <dsp:cNvPr id="0" name=""/>
        <dsp:cNvSpPr/>
      </dsp:nvSpPr>
      <dsp:spPr>
        <a:xfrm>
          <a:off x="0" y="0"/>
          <a:ext cx="4997754" cy="1198179"/>
        </a:xfrm>
        <a:prstGeom prst="roundRect">
          <a:avLst>
            <a:gd name="adj" fmla="val 10000"/>
          </a:avLst>
        </a:prstGeom>
        <a:solidFill>
          <a:schemeClr val="accent2"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16C1B2-6957-6748-93AE-9641FA59AB1C}">
      <dsp:nvSpPr>
        <dsp:cNvPr id="0" name=""/>
        <dsp:cNvSpPr/>
      </dsp:nvSpPr>
      <dsp:spPr>
        <a:xfrm>
          <a:off x="0" y="-36522"/>
          <a:ext cx="1410746" cy="134426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/>
          <a:stretch>
            <a:fillRect t="-34" b="-34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EDD820-74E9-FD48-8D9F-F4FF5DE68E9C}">
      <dsp:nvSpPr>
        <dsp:cNvPr id="0" name=""/>
        <dsp:cNvSpPr/>
      </dsp:nvSpPr>
      <dsp:spPr>
        <a:xfrm rot="10800000">
          <a:off x="151446" y="1234701"/>
          <a:ext cx="4694861" cy="1464441"/>
        </a:xfrm>
        <a:prstGeom prst="round2SameRect">
          <a:avLst>
            <a:gd name="adj1" fmla="val 10500"/>
            <a:gd name="adj2" fmla="val 0"/>
          </a:avLst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 dirty="0"/>
        </a:p>
      </dsp:txBody>
      <dsp:txXfrm rot="10800000">
        <a:off x="196483" y="1234701"/>
        <a:ext cx="4604787" cy="141940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A0F368-6E23-6B45-921E-94FB003025A8}">
      <dsp:nvSpPr>
        <dsp:cNvPr id="0" name=""/>
        <dsp:cNvSpPr/>
      </dsp:nvSpPr>
      <dsp:spPr>
        <a:xfrm>
          <a:off x="312087" y="1031578"/>
          <a:ext cx="3094736" cy="3094736"/>
        </a:xfrm>
        <a:prstGeom prst="ellipse">
          <a:avLst/>
        </a:prstGeom>
        <a:solidFill>
          <a:srgbClr val="57068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01391E4-4F10-5C4D-BAA4-758BA6A266F3}">
      <dsp:nvSpPr>
        <dsp:cNvPr id="0" name=""/>
        <dsp:cNvSpPr/>
      </dsp:nvSpPr>
      <dsp:spPr>
        <a:xfrm>
          <a:off x="754377" y="1473868"/>
          <a:ext cx="2210157" cy="221015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C04BCC-59CD-BB4D-A591-86FAAE7E2B53}">
      <dsp:nvSpPr>
        <dsp:cNvPr id="0" name=""/>
        <dsp:cNvSpPr/>
      </dsp:nvSpPr>
      <dsp:spPr>
        <a:xfrm>
          <a:off x="1218395" y="1915899"/>
          <a:ext cx="1326094" cy="1326094"/>
        </a:xfrm>
        <a:prstGeom prst="ellipse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CB4562-73E1-EA45-A29D-F9F606A89316}">
      <dsp:nvSpPr>
        <dsp:cNvPr id="0" name=""/>
        <dsp:cNvSpPr/>
      </dsp:nvSpPr>
      <dsp:spPr>
        <a:xfrm>
          <a:off x="1659361" y="2341549"/>
          <a:ext cx="442031" cy="442031"/>
        </a:xfrm>
        <a:prstGeom prst="ellipse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BA43BA-A646-FD40-B566-702DAD366697}">
      <dsp:nvSpPr>
        <dsp:cNvPr id="0" name=""/>
        <dsp:cNvSpPr/>
      </dsp:nvSpPr>
      <dsp:spPr>
        <a:xfrm>
          <a:off x="3422612" y="41937"/>
          <a:ext cx="2480028" cy="7401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30480" bIns="3048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>
              <a:solidFill>
                <a:schemeClr val="accent6"/>
              </a:solidFill>
              <a:latin typeface="Proxima Nova Lt" panose="02000506030000020004" pitchFamily="50" charset="0"/>
            </a:rPr>
            <a:t>Benchmark A</a:t>
          </a:r>
        </a:p>
      </dsp:txBody>
      <dsp:txXfrm>
        <a:off x="3422612" y="41937"/>
        <a:ext cx="2480028" cy="740157"/>
      </dsp:txXfrm>
    </dsp:sp>
    <dsp:sp modelId="{9AA57AB6-F4F1-074A-9222-6D1DA12AEEE3}">
      <dsp:nvSpPr>
        <dsp:cNvPr id="0" name=""/>
        <dsp:cNvSpPr/>
      </dsp:nvSpPr>
      <dsp:spPr>
        <a:xfrm>
          <a:off x="3535771" y="370078"/>
          <a:ext cx="38684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ED0CF4B-78B6-D146-AE9F-94BC4C6441F3}">
      <dsp:nvSpPr>
        <dsp:cNvPr id="0" name=""/>
        <dsp:cNvSpPr/>
      </dsp:nvSpPr>
      <dsp:spPr>
        <a:xfrm rot="5400000">
          <a:off x="1591245" y="613789"/>
          <a:ext cx="2186946" cy="1702104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B11429-95DE-0F46-BB1B-21074D619DCF}">
      <dsp:nvSpPr>
        <dsp:cNvPr id="0" name=""/>
        <dsp:cNvSpPr/>
      </dsp:nvSpPr>
      <dsp:spPr>
        <a:xfrm>
          <a:off x="3435989" y="765108"/>
          <a:ext cx="2127987" cy="740157"/>
        </a:xfrm>
        <a:prstGeom prst="rect">
          <a:avLst/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30480" bIns="3048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>
              <a:solidFill>
                <a:schemeClr val="accent2"/>
              </a:solidFill>
              <a:latin typeface="Proxima Nova Lt" panose="02000506030000020004" pitchFamily="50" charset="0"/>
            </a:rPr>
            <a:t>Benchmark B</a:t>
          </a:r>
        </a:p>
      </dsp:txBody>
      <dsp:txXfrm>
        <a:off x="3435989" y="765108"/>
        <a:ext cx="2127987" cy="740157"/>
      </dsp:txXfrm>
    </dsp:sp>
    <dsp:sp modelId="{76516D5D-8B5F-6E44-9545-3EA448DE0646}">
      <dsp:nvSpPr>
        <dsp:cNvPr id="0" name=""/>
        <dsp:cNvSpPr/>
      </dsp:nvSpPr>
      <dsp:spPr>
        <a:xfrm>
          <a:off x="3535771" y="1110236"/>
          <a:ext cx="38684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9D5E08-93B3-FF49-99BC-B054D92C8A24}">
      <dsp:nvSpPr>
        <dsp:cNvPr id="0" name=""/>
        <dsp:cNvSpPr/>
      </dsp:nvSpPr>
      <dsp:spPr>
        <a:xfrm rot="5400000">
          <a:off x="1969835" y="1341826"/>
          <a:ext cx="1795978" cy="1333315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D2D67F-7FFD-0645-BD9B-9E5B676995CE}">
      <dsp:nvSpPr>
        <dsp:cNvPr id="0" name=""/>
        <dsp:cNvSpPr/>
      </dsp:nvSpPr>
      <dsp:spPr>
        <a:xfrm>
          <a:off x="3433173" y="1504770"/>
          <a:ext cx="2314073" cy="740157"/>
        </a:xfrm>
        <a:prstGeom prst="rect">
          <a:avLst/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30480" bIns="3048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>
              <a:solidFill>
                <a:schemeClr val="accent1"/>
              </a:solidFill>
              <a:latin typeface="Proxima Nova Lt" panose="02000506030000020004" pitchFamily="50" charset="0"/>
            </a:rPr>
            <a:t>Commissioning</a:t>
          </a:r>
        </a:p>
      </dsp:txBody>
      <dsp:txXfrm>
        <a:off x="3433173" y="1504770"/>
        <a:ext cx="2314073" cy="740157"/>
      </dsp:txXfrm>
    </dsp:sp>
    <dsp:sp modelId="{F1EB8419-BEB3-854C-B8FF-9354BCDD7759}">
      <dsp:nvSpPr>
        <dsp:cNvPr id="0" name=""/>
        <dsp:cNvSpPr/>
      </dsp:nvSpPr>
      <dsp:spPr>
        <a:xfrm>
          <a:off x="3535771" y="1850394"/>
          <a:ext cx="38684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79D3E03-D69B-6942-948D-6AA9DE76E4AD}">
      <dsp:nvSpPr>
        <dsp:cNvPr id="0" name=""/>
        <dsp:cNvSpPr/>
      </dsp:nvSpPr>
      <dsp:spPr>
        <a:xfrm rot="5400000">
          <a:off x="2336303" y="2020346"/>
          <a:ext cx="1369936" cy="1028999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0A78EB-7977-2447-8892-1B54A6157304}">
      <dsp:nvSpPr>
        <dsp:cNvPr id="0" name=""/>
        <dsp:cNvSpPr/>
      </dsp:nvSpPr>
      <dsp:spPr>
        <a:xfrm>
          <a:off x="3437467" y="2197239"/>
          <a:ext cx="1834466" cy="740157"/>
        </a:xfrm>
        <a:prstGeom prst="rect">
          <a:avLst/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30480" bIns="3048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>
              <a:solidFill>
                <a:srgbClr val="7030A0"/>
              </a:solidFill>
              <a:latin typeface="Proxima Nova Lt" panose="02000506030000020004" pitchFamily="50" charset="0"/>
            </a:rPr>
            <a:t>Submission</a:t>
          </a:r>
        </a:p>
      </dsp:txBody>
      <dsp:txXfrm>
        <a:off x="3437467" y="2197239"/>
        <a:ext cx="1834466" cy="740157"/>
      </dsp:txXfrm>
    </dsp:sp>
    <dsp:sp modelId="{0439D031-A89D-BD46-8795-A7FA34D37CC7}">
      <dsp:nvSpPr>
        <dsp:cNvPr id="0" name=""/>
        <dsp:cNvSpPr/>
      </dsp:nvSpPr>
      <dsp:spPr>
        <a:xfrm>
          <a:off x="3535771" y="2590552"/>
          <a:ext cx="38684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A1C866D-C528-D54F-826B-7397F9C678E2}">
      <dsp:nvSpPr>
        <dsp:cNvPr id="0" name=""/>
        <dsp:cNvSpPr/>
      </dsp:nvSpPr>
      <dsp:spPr>
        <a:xfrm rot="5400000">
          <a:off x="2703648" y="2701550"/>
          <a:ext cx="941625" cy="71901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148BCD-CD9D-DA4C-9F72-BDD23CC07C98}">
      <dsp:nvSpPr>
        <dsp:cNvPr id="0" name=""/>
        <dsp:cNvSpPr/>
      </dsp:nvSpPr>
      <dsp:spPr>
        <a:xfrm>
          <a:off x="0" y="244165"/>
          <a:ext cx="5561034" cy="115919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598" tIns="333248" rIns="431598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latin typeface="Proxima Nova Rg" panose="02000506030000020004" pitchFamily="2" charset="0"/>
            </a:rPr>
            <a:t>Preliminary Design Investigation</a:t>
          </a:r>
          <a:endParaRPr lang="en-US" sz="1800" b="0" i="0" kern="1200" dirty="0">
            <a:solidFill>
              <a:schemeClr val="tx1"/>
            </a:solidFill>
            <a:latin typeface="Proxima Nova Rg" panose="02000506030000020004" pitchFamily="2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solidFill>
                <a:schemeClr val="tx1"/>
              </a:solidFill>
              <a:latin typeface="Proxima Nova Rg" panose="02000506030000020004" pitchFamily="2" charset="0"/>
            </a:rPr>
            <a:t>Initial physical prototype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solidFill>
                <a:schemeClr val="tx1"/>
              </a:solidFill>
              <a:latin typeface="Proxima Nova Rg" panose="02000506030000020004" pitchFamily="2" charset="0"/>
            </a:rPr>
            <a:t>Initial CAD model</a:t>
          </a:r>
        </a:p>
      </dsp:txBody>
      <dsp:txXfrm>
        <a:off x="0" y="244165"/>
        <a:ext cx="5561034" cy="1159199"/>
      </dsp:txXfrm>
    </dsp:sp>
    <dsp:sp modelId="{96D449A5-8CF5-0D4C-9470-7C2F22AB24CE}">
      <dsp:nvSpPr>
        <dsp:cNvPr id="0" name=""/>
        <dsp:cNvSpPr/>
      </dsp:nvSpPr>
      <dsp:spPr>
        <a:xfrm>
          <a:off x="278051" y="8005"/>
          <a:ext cx="3892723" cy="47232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7136" tIns="0" rIns="147136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dirty="0">
              <a:latin typeface="Proxima Nova Rg" panose="02000506030000020004" pitchFamily="2" charset="0"/>
            </a:rPr>
            <a:t>Benchmark A</a:t>
          </a:r>
        </a:p>
      </dsp:txBody>
      <dsp:txXfrm>
        <a:off x="301108" y="31062"/>
        <a:ext cx="3846609" cy="426206"/>
      </dsp:txXfrm>
    </dsp:sp>
    <dsp:sp modelId="{5320A93E-E9A1-244D-A69C-7BEAD76D8D8B}">
      <dsp:nvSpPr>
        <dsp:cNvPr id="0" name=""/>
        <dsp:cNvSpPr/>
      </dsp:nvSpPr>
      <dsp:spPr>
        <a:xfrm>
          <a:off x="0" y="1725925"/>
          <a:ext cx="5561034" cy="90719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598" tIns="333248" rIns="431598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latin typeface="Proxima Nova Rg" panose="02000506030000020004" pitchFamily="2" charset="0"/>
            </a:rPr>
            <a:t>New iteration physical prototype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latin typeface="Proxima Nova Rg" panose="02000506030000020004" pitchFamily="2" charset="0"/>
            </a:rPr>
            <a:t>Updated CAD model</a:t>
          </a:r>
        </a:p>
      </dsp:txBody>
      <dsp:txXfrm>
        <a:off x="0" y="1725925"/>
        <a:ext cx="5561034" cy="907199"/>
      </dsp:txXfrm>
    </dsp:sp>
    <dsp:sp modelId="{13086218-E288-3044-B21D-7C4BF082C728}">
      <dsp:nvSpPr>
        <dsp:cNvPr id="0" name=""/>
        <dsp:cNvSpPr/>
      </dsp:nvSpPr>
      <dsp:spPr>
        <a:xfrm>
          <a:off x="278051" y="1489765"/>
          <a:ext cx="3892723" cy="47232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7136" tIns="0" rIns="147136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dirty="0">
              <a:latin typeface="Proxima Nova Rg" panose="02000506030000020004" pitchFamily="2" charset="0"/>
            </a:rPr>
            <a:t>Benchmark B</a:t>
          </a:r>
        </a:p>
      </dsp:txBody>
      <dsp:txXfrm>
        <a:off x="301108" y="1512822"/>
        <a:ext cx="3846609" cy="426206"/>
      </dsp:txXfrm>
    </dsp:sp>
    <dsp:sp modelId="{2BC19969-2C76-8D45-A55D-078E3B83647D}">
      <dsp:nvSpPr>
        <dsp:cNvPr id="0" name=""/>
        <dsp:cNvSpPr/>
      </dsp:nvSpPr>
      <dsp:spPr>
        <a:xfrm>
          <a:off x="0" y="2955685"/>
          <a:ext cx="5561034" cy="115919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598" tIns="333248" rIns="431598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latin typeface="Proxima Nova Rg" panose="02000506030000020004" pitchFamily="2" charset="0"/>
            </a:rPr>
            <a:t>Final assembled CAD model</a:t>
          </a:r>
          <a:endParaRPr lang="en-US" sz="1800" b="0" i="0" kern="1200" dirty="0">
            <a:solidFill>
              <a:srgbClr val="FF0000"/>
            </a:solidFill>
            <a:latin typeface="Proxima Nova Rg" panose="02000506030000020004" pitchFamily="2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solidFill>
                <a:schemeClr val="tx1"/>
              </a:solidFill>
              <a:latin typeface="Proxima Nova Rg" panose="02000506030000020004" pitchFamily="2" charset="0"/>
            </a:rPr>
            <a:t>Circuit &amp; wiring diagrams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solidFill>
                <a:schemeClr val="tx1"/>
              </a:solidFill>
              <a:latin typeface="Proxima Nova Rg" panose="02000506030000020004" pitchFamily="2" charset="0"/>
            </a:rPr>
            <a:t>Final integrated Arduino code</a:t>
          </a:r>
        </a:p>
      </dsp:txBody>
      <dsp:txXfrm>
        <a:off x="0" y="2955685"/>
        <a:ext cx="5561034" cy="1159199"/>
      </dsp:txXfrm>
    </dsp:sp>
    <dsp:sp modelId="{8D4DE655-2605-8B4B-B4BD-0414015C16E0}">
      <dsp:nvSpPr>
        <dsp:cNvPr id="0" name=""/>
        <dsp:cNvSpPr/>
      </dsp:nvSpPr>
      <dsp:spPr>
        <a:xfrm>
          <a:off x="278051" y="2719525"/>
          <a:ext cx="3892723" cy="47232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7136" tIns="0" rIns="147136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dirty="0">
              <a:latin typeface="Proxima Nova Rg" panose="02000506030000020004" pitchFamily="2" charset="0"/>
            </a:rPr>
            <a:t>Commissioning</a:t>
          </a:r>
        </a:p>
      </dsp:txBody>
      <dsp:txXfrm>
        <a:off x="301108" y="2742582"/>
        <a:ext cx="3846609" cy="42620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C7B46E-0F79-2B40-9CD3-4FCE560FD143}">
      <dsp:nvSpPr>
        <dsp:cNvPr id="0" name=""/>
        <dsp:cNvSpPr/>
      </dsp:nvSpPr>
      <dsp:spPr>
        <a:xfrm>
          <a:off x="0" y="0"/>
          <a:ext cx="5372578" cy="1232784"/>
        </a:xfrm>
        <a:prstGeom prst="roundRect">
          <a:avLst>
            <a:gd name="adj" fmla="val 10000"/>
          </a:avLst>
        </a:prstGeom>
        <a:solidFill>
          <a:schemeClr val="accent2"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16C1B2-6957-6748-93AE-9641FA59AB1C}">
      <dsp:nvSpPr>
        <dsp:cNvPr id="0" name=""/>
        <dsp:cNvSpPr/>
      </dsp:nvSpPr>
      <dsp:spPr>
        <a:xfrm flipH="1">
          <a:off x="0" y="-30406"/>
          <a:ext cx="1777081" cy="135440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/>
          <a:stretch>
            <a:fillRect t="-34" b="-34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EDD820-74E9-FD48-8D9F-F4FF5DE68E9C}">
      <dsp:nvSpPr>
        <dsp:cNvPr id="0" name=""/>
        <dsp:cNvSpPr/>
      </dsp:nvSpPr>
      <dsp:spPr>
        <a:xfrm rot="10800000">
          <a:off x="162804" y="1263190"/>
          <a:ext cx="5046968" cy="1506736"/>
        </a:xfrm>
        <a:prstGeom prst="round2SameRect">
          <a:avLst>
            <a:gd name="adj1" fmla="val 10500"/>
            <a:gd name="adj2" fmla="val 0"/>
          </a:avLst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 dirty="0"/>
        </a:p>
      </dsp:txBody>
      <dsp:txXfrm rot="10800000">
        <a:off x="209141" y="1263190"/>
        <a:ext cx="4954294" cy="146039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C7B46E-0F79-2B40-9CD3-4FCE560FD143}">
      <dsp:nvSpPr>
        <dsp:cNvPr id="0" name=""/>
        <dsp:cNvSpPr/>
      </dsp:nvSpPr>
      <dsp:spPr>
        <a:xfrm>
          <a:off x="0" y="0"/>
          <a:ext cx="5372578" cy="1232784"/>
        </a:xfrm>
        <a:prstGeom prst="roundRect">
          <a:avLst>
            <a:gd name="adj" fmla="val 10000"/>
          </a:avLst>
        </a:prstGeom>
        <a:solidFill>
          <a:schemeClr val="accent2"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16C1B2-6957-6748-93AE-9641FA59AB1C}">
      <dsp:nvSpPr>
        <dsp:cNvPr id="0" name=""/>
        <dsp:cNvSpPr/>
      </dsp:nvSpPr>
      <dsp:spPr>
        <a:xfrm flipH="1">
          <a:off x="0" y="-30406"/>
          <a:ext cx="1777081" cy="135440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/>
          <a:srcRect/>
          <a:stretch>
            <a:fillRect t="-2000" b="-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EDD820-74E9-FD48-8D9F-F4FF5DE68E9C}">
      <dsp:nvSpPr>
        <dsp:cNvPr id="0" name=""/>
        <dsp:cNvSpPr/>
      </dsp:nvSpPr>
      <dsp:spPr>
        <a:xfrm rot="10800000">
          <a:off x="162804" y="1263190"/>
          <a:ext cx="5046968" cy="1506736"/>
        </a:xfrm>
        <a:prstGeom prst="round2SameRect">
          <a:avLst>
            <a:gd name="adj1" fmla="val 10500"/>
            <a:gd name="adj2" fmla="val 0"/>
          </a:avLst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 dirty="0"/>
        </a:p>
      </dsp:txBody>
      <dsp:txXfrm rot="10800000">
        <a:off x="209141" y="1263190"/>
        <a:ext cx="4954294" cy="146039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148BCD-CD9D-DA4C-9F72-BDD23CC07C98}">
      <dsp:nvSpPr>
        <dsp:cNvPr id="0" name=""/>
        <dsp:cNvSpPr/>
      </dsp:nvSpPr>
      <dsp:spPr>
        <a:xfrm>
          <a:off x="0" y="286330"/>
          <a:ext cx="5561034" cy="9639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598" tIns="374904" rIns="431598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latin typeface="Proxima Nova Rg" panose="02000506030000020004" pitchFamily="2" charset="0"/>
            </a:rPr>
            <a:t>Preliminary Design Investigation</a:t>
          </a:r>
          <a:endParaRPr lang="en-US" sz="1800" b="0" i="0" kern="1200" dirty="0">
            <a:solidFill>
              <a:schemeClr val="tx1"/>
            </a:solidFill>
            <a:latin typeface="Proxima Nova Rg" panose="02000506030000020004" pitchFamily="2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solidFill>
                <a:schemeClr val="tx1"/>
              </a:solidFill>
              <a:latin typeface="Proxima Nova Rg" panose="02000506030000020004" pitchFamily="2" charset="0"/>
            </a:rPr>
            <a:t>Robot reaches the first rock sample</a:t>
          </a:r>
        </a:p>
      </dsp:txBody>
      <dsp:txXfrm>
        <a:off x="0" y="286330"/>
        <a:ext cx="5561034" cy="963900"/>
      </dsp:txXfrm>
    </dsp:sp>
    <dsp:sp modelId="{96D449A5-8CF5-0D4C-9470-7C2F22AB24CE}">
      <dsp:nvSpPr>
        <dsp:cNvPr id="0" name=""/>
        <dsp:cNvSpPr/>
      </dsp:nvSpPr>
      <dsp:spPr>
        <a:xfrm>
          <a:off x="278051" y="20650"/>
          <a:ext cx="3892723" cy="53136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7136" tIns="0" rIns="147136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dirty="0">
              <a:latin typeface="Proxima Nova Rg" panose="02000506030000020004" pitchFamily="2" charset="0"/>
            </a:rPr>
            <a:t>Benchmark A</a:t>
          </a:r>
        </a:p>
      </dsp:txBody>
      <dsp:txXfrm>
        <a:off x="303990" y="46589"/>
        <a:ext cx="3840845" cy="479482"/>
      </dsp:txXfrm>
    </dsp:sp>
    <dsp:sp modelId="{5320A93E-E9A1-244D-A69C-7BEAD76D8D8B}">
      <dsp:nvSpPr>
        <dsp:cNvPr id="0" name=""/>
        <dsp:cNvSpPr/>
      </dsp:nvSpPr>
      <dsp:spPr>
        <a:xfrm>
          <a:off x="0" y="1613110"/>
          <a:ext cx="5561034" cy="9639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598" tIns="374904" rIns="431598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latin typeface="Proxima Nova Rg" panose="02000506030000020004" pitchFamily="2" charset="0"/>
            </a:rPr>
            <a:t>Robot</a:t>
          </a:r>
          <a:r>
            <a:rPr lang="en-US" sz="1800" b="0" i="0" kern="1200" baseline="0" dirty="0">
              <a:latin typeface="Proxima Nova Rg" panose="02000506030000020004" pitchFamily="2" charset="0"/>
            </a:rPr>
            <a:t> collects rock sample  </a:t>
          </a:r>
          <a:endParaRPr lang="en-US" sz="1800" b="0" i="0" kern="1200" dirty="0">
            <a:latin typeface="Proxima Nova Rg" panose="02000506030000020004" pitchFamily="2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latin typeface="Proxima Nova Rg" panose="02000506030000020004" pitchFamily="2" charset="0"/>
            </a:rPr>
            <a:t>Robot drops rock sample at start tile</a:t>
          </a:r>
        </a:p>
      </dsp:txBody>
      <dsp:txXfrm>
        <a:off x="0" y="1613110"/>
        <a:ext cx="5561034" cy="963900"/>
      </dsp:txXfrm>
    </dsp:sp>
    <dsp:sp modelId="{13086218-E288-3044-B21D-7C4BF082C728}">
      <dsp:nvSpPr>
        <dsp:cNvPr id="0" name=""/>
        <dsp:cNvSpPr/>
      </dsp:nvSpPr>
      <dsp:spPr>
        <a:xfrm>
          <a:off x="278051" y="1347430"/>
          <a:ext cx="3892723" cy="53136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7136" tIns="0" rIns="147136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dirty="0">
              <a:latin typeface="Proxima Nova Rg" panose="02000506030000020004" pitchFamily="2" charset="0"/>
            </a:rPr>
            <a:t>Benchmark B</a:t>
          </a:r>
        </a:p>
      </dsp:txBody>
      <dsp:txXfrm>
        <a:off x="303990" y="1373369"/>
        <a:ext cx="3840845" cy="479482"/>
      </dsp:txXfrm>
    </dsp:sp>
    <dsp:sp modelId="{2BC19969-2C76-8D45-A55D-078E3B83647D}">
      <dsp:nvSpPr>
        <dsp:cNvPr id="0" name=""/>
        <dsp:cNvSpPr/>
      </dsp:nvSpPr>
      <dsp:spPr>
        <a:xfrm>
          <a:off x="0" y="2939890"/>
          <a:ext cx="5561034" cy="116234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598" tIns="374904" rIns="431598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solidFill>
                <a:schemeClr val="tx1"/>
              </a:solidFill>
              <a:latin typeface="Proxima Nova Rg" panose="02000506030000020004" pitchFamily="2" charset="0"/>
            </a:rPr>
            <a:t>Robot reaches highest point in the mountain</a:t>
          </a:r>
          <a:endParaRPr lang="en-US" sz="1800" b="0" i="0" kern="1200" dirty="0">
            <a:solidFill>
              <a:srgbClr val="FF0000"/>
            </a:solidFill>
            <a:latin typeface="Proxima Nova Rg" panose="02000506030000020004" pitchFamily="2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solidFill>
                <a:schemeClr val="tx1"/>
              </a:solidFill>
              <a:latin typeface="Proxima Nova Rg" panose="02000506030000020004" pitchFamily="2" charset="0"/>
            </a:rPr>
            <a:t>Robot must come to a complete stop at the peak</a:t>
          </a:r>
        </a:p>
      </dsp:txBody>
      <dsp:txXfrm>
        <a:off x="0" y="2939890"/>
        <a:ext cx="5561034" cy="1162349"/>
      </dsp:txXfrm>
    </dsp:sp>
    <dsp:sp modelId="{8D4DE655-2605-8B4B-B4BD-0414015C16E0}">
      <dsp:nvSpPr>
        <dsp:cNvPr id="0" name=""/>
        <dsp:cNvSpPr/>
      </dsp:nvSpPr>
      <dsp:spPr>
        <a:xfrm>
          <a:off x="278051" y="2674209"/>
          <a:ext cx="3892723" cy="53136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7136" tIns="0" rIns="147136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dirty="0">
              <a:latin typeface="Proxima Nova Rg" panose="02000506030000020004" pitchFamily="2" charset="0"/>
            </a:rPr>
            <a:t>Commissioning</a:t>
          </a:r>
        </a:p>
      </dsp:txBody>
      <dsp:txXfrm>
        <a:off x="303990" y="2700148"/>
        <a:ext cx="3840845" cy="479482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C7B46E-0F79-2B40-9CD3-4FCE560FD143}">
      <dsp:nvSpPr>
        <dsp:cNvPr id="0" name=""/>
        <dsp:cNvSpPr/>
      </dsp:nvSpPr>
      <dsp:spPr>
        <a:xfrm>
          <a:off x="0" y="0"/>
          <a:ext cx="5372578" cy="1381019"/>
        </a:xfrm>
        <a:prstGeom prst="roundRect">
          <a:avLst>
            <a:gd name="adj" fmla="val 10000"/>
          </a:avLst>
        </a:prstGeom>
        <a:solidFill>
          <a:schemeClr val="accent2"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16C1B2-6957-6748-93AE-9641FA59AB1C}">
      <dsp:nvSpPr>
        <dsp:cNvPr id="0" name=""/>
        <dsp:cNvSpPr/>
      </dsp:nvSpPr>
      <dsp:spPr>
        <a:xfrm flipH="1">
          <a:off x="0" y="0"/>
          <a:ext cx="1777081" cy="151726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/>
          <a:srcRect/>
          <a:stretch>
            <a:fillRect t="-1000" b="-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EDD820-74E9-FD48-8D9F-F4FF5DE68E9C}">
      <dsp:nvSpPr>
        <dsp:cNvPr id="0" name=""/>
        <dsp:cNvSpPr/>
      </dsp:nvSpPr>
      <dsp:spPr>
        <a:xfrm rot="10800000">
          <a:off x="162804" y="1540206"/>
          <a:ext cx="5046968" cy="1528726"/>
        </a:xfrm>
        <a:prstGeom prst="round2SameRect">
          <a:avLst>
            <a:gd name="adj1" fmla="val 10500"/>
            <a:gd name="adj2" fmla="val 0"/>
          </a:avLst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 dirty="0"/>
        </a:p>
      </dsp:txBody>
      <dsp:txXfrm rot="10800000">
        <a:off x="209818" y="1540206"/>
        <a:ext cx="4952940" cy="1481712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148BCD-CD9D-DA4C-9F72-BDD23CC07C98}">
      <dsp:nvSpPr>
        <dsp:cNvPr id="0" name=""/>
        <dsp:cNvSpPr/>
      </dsp:nvSpPr>
      <dsp:spPr>
        <a:xfrm>
          <a:off x="0" y="197273"/>
          <a:ext cx="5561034" cy="1269066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598" tIns="270764" rIns="431598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latin typeface="Proxima Nova Rg" panose="02000506030000020004" pitchFamily="2" charset="0"/>
            </a:rPr>
            <a:t>Preliminary Design Investigation</a:t>
          </a:r>
          <a:endParaRPr lang="en-US" sz="1800" b="0" i="0" kern="1200" dirty="0">
            <a:solidFill>
              <a:schemeClr val="tx1"/>
            </a:solidFill>
            <a:latin typeface="Proxima Nova Rg" panose="02000506030000020004" pitchFamily="2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solidFill>
                <a:schemeClr val="tx1"/>
              </a:solidFill>
              <a:latin typeface="Proxima Nova Rg" panose="02000506030000020004" pitchFamily="2" charset="0"/>
            </a:rPr>
            <a:t>Robot travels to Plant 1 and successfully lifts Plant 1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solidFill>
                <a:schemeClr val="tx1"/>
              </a:solidFill>
              <a:latin typeface="Proxima Nova Rg" panose="02000506030000020004" pitchFamily="2" charset="0"/>
            </a:rPr>
            <a:t>Robot must have a fully functioning claw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800" b="0" i="0" kern="1200" dirty="0">
            <a:solidFill>
              <a:schemeClr val="tx1"/>
            </a:solidFill>
            <a:latin typeface="Proxima Nova Rg" panose="02000506030000020004" pitchFamily="2" charset="0"/>
          </a:endParaRPr>
        </a:p>
      </dsp:txBody>
      <dsp:txXfrm>
        <a:off x="0" y="197273"/>
        <a:ext cx="5561034" cy="1269066"/>
      </dsp:txXfrm>
    </dsp:sp>
    <dsp:sp modelId="{96D449A5-8CF5-0D4C-9470-7C2F22AB24CE}">
      <dsp:nvSpPr>
        <dsp:cNvPr id="0" name=""/>
        <dsp:cNvSpPr/>
      </dsp:nvSpPr>
      <dsp:spPr>
        <a:xfrm>
          <a:off x="278051" y="5581"/>
          <a:ext cx="3892723" cy="383385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7136" tIns="0" rIns="147136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dirty="0">
              <a:latin typeface="Proxima Nova Rg" panose="02000506030000020004" pitchFamily="2" charset="0"/>
            </a:rPr>
            <a:t>Benchmark A</a:t>
          </a:r>
        </a:p>
      </dsp:txBody>
      <dsp:txXfrm>
        <a:off x="296766" y="24296"/>
        <a:ext cx="3855293" cy="345955"/>
      </dsp:txXfrm>
    </dsp:sp>
    <dsp:sp modelId="{5320A93E-E9A1-244D-A69C-7BEAD76D8D8B}">
      <dsp:nvSpPr>
        <dsp:cNvPr id="0" name=""/>
        <dsp:cNvSpPr/>
      </dsp:nvSpPr>
      <dsp:spPr>
        <a:xfrm>
          <a:off x="0" y="1728164"/>
          <a:ext cx="5561034" cy="106366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598" tIns="270764" rIns="431598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latin typeface="Proxima Nova Rg" panose="02000506030000020004" pitchFamily="2" charset="0"/>
            </a:rPr>
            <a:t>Robot must deliver Plant 1 to the Plant 1 drop site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latin typeface="Proxima Nova Rg" panose="02000506030000020004" pitchFamily="2" charset="0"/>
            </a:rPr>
            <a:t>Robot must travel to and touch Plant 2</a:t>
          </a:r>
        </a:p>
      </dsp:txBody>
      <dsp:txXfrm>
        <a:off x="0" y="1728164"/>
        <a:ext cx="5561034" cy="1063660"/>
      </dsp:txXfrm>
    </dsp:sp>
    <dsp:sp modelId="{13086218-E288-3044-B21D-7C4BF082C728}">
      <dsp:nvSpPr>
        <dsp:cNvPr id="0" name=""/>
        <dsp:cNvSpPr/>
      </dsp:nvSpPr>
      <dsp:spPr>
        <a:xfrm>
          <a:off x="278051" y="1536471"/>
          <a:ext cx="3892723" cy="383385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7136" tIns="0" rIns="147136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dirty="0">
              <a:latin typeface="Proxima Nova Rg" panose="02000506030000020004" pitchFamily="2" charset="0"/>
            </a:rPr>
            <a:t>Benchmark B</a:t>
          </a:r>
        </a:p>
      </dsp:txBody>
      <dsp:txXfrm>
        <a:off x="296766" y="1555186"/>
        <a:ext cx="3855293" cy="345955"/>
      </dsp:txXfrm>
    </dsp:sp>
    <dsp:sp modelId="{2BC19969-2C76-8D45-A55D-078E3B83647D}">
      <dsp:nvSpPr>
        <dsp:cNvPr id="0" name=""/>
        <dsp:cNvSpPr/>
      </dsp:nvSpPr>
      <dsp:spPr>
        <a:xfrm>
          <a:off x="0" y="3053648"/>
          <a:ext cx="5561034" cy="106366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598" tIns="270764" rIns="431598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solidFill>
                <a:schemeClr val="tx1"/>
              </a:solidFill>
              <a:latin typeface="Proxima Nova Rg" panose="02000506030000020004" pitchFamily="2" charset="0"/>
            </a:rPr>
            <a:t>Complete Benchmark A and B tasks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solidFill>
                <a:schemeClr val="tx1"/>
              </a:solidFill>
              <a:latin typeface="Proxima Nova Rg" panose="02000506030000020004" pitchFamily="2" charset="0"/>
            </a:rPr>
            <a:t>Robot must deliver Plant 2 to the Plant 2 drop site</a:t>
          </a:r>
        </a:p>
      </dsp:txBody>
      <dsp:txXfrm>
        <a:off x="0" y="3053648"/>
        <a:ext cx="5561034" cy="1063660"/>
      </dsp:txXfrm>
    </dsp:sp>
    <dsp:sp modelId="{8D4DE655-2605-8B4B-B4BD-0414015C16E0}">
      <dsp:nvSpPr>
        <dsp:cNvPr id="0" name=""/>
        <dsp:cNvSpPr/>
      </dsp:nvSpPr>
      <dsp:spPr>
        <a:xfrm>
          <a:off x="278051" y="2861955"/>
          <a:ext cx="3892723" cy="383385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7136" tIns="0" rIns="147136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dirty="0">
              <a:latin typeface="Proxima Nova Rg" panose="02000506030000020004" pitchFamily="2" charset="0"/>
            </a:rPr>
            <a:t>Commissioning</a:t>
          </a:r>
        </a:p>
      </dsp:txBody>
      <dsp:txXfrm>
        <a:off x="296766" y="2880670"/>
        <a:ext cx="3855293" cy="345955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148BCD-CD9D-DA4C-9F72-BDD23CC07C98}">
      <dsp:nvSpPr>
        <dsp:cNvPr id="0" name=""/>
        <dsp:cNvSpPr/>
      </dsp:nvSpPr>
      <dsp:spPr>
        <a:xfrm>
          <a:off x="0" y="273558"/>
          <a:ext cx="5467927" cy="13702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24372" tIns="312420" rIns="424372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latin typeface="Proxima Nova Rg" panose="02000506030000020004" pitchFamily="2" charset="0"/>
            </a:rPr>
            <a:t>Preliminary</a:t>
          </a:r>
          <a:r>
            <a:rPr lang="en-US" sz="1800" b="0" i="0" kern="1200" baseline="0" dirty="0">
              <a:latin typeface="Proxima Nova Rg" panose="02000506030000020004" pitchFamily="2" charset="0"/>
            </a:rPr>
            <a:t> Design Investigation</a:t>
          </a:r>
          <a:endParaRPr lang="en-US" sz="1800" b="0" i="0" kern="1200" dirty="0">
            <a:latin typeface="Proxima Nova Rg" panose="02000506030000020004" pitchFamily="2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latin typeface="Proxima Nova Rg" panose="02000506030000020004" pitchFamily="2" charset="0"/>
            </a:rPr>
            <a:t>One recreational space 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latin typeface="Proxima Nova Rg" panose="02000506030000020004" pitchFamily="2" charset="0"/>
            </a:rPr>
            <a:t>One 20 person-classroom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latin typeface="Proxima Nova Rg" panose="02000506030000020004" pitchFamily="2" charset="0"/>
            </a:rPr>
            <a:t>One 40 person-classroom</a:t>
          </a:r>
        </a:p>
      </dsp:txBody>
      <dsp:txXfrm>
        <a:off x="0" y="273558"/>
        <a:ext cx="5467927" cy="1370250"/>
      </dsp:txXfrm>
    </dsp:sp>
    <dsp:sp modelId="{96D449A5-8CF5-0D4C-9470-7C2F22AB24CE}">
      <dsp:nvSpPr>
        <dsp:cNvPr id="0" name=""/>
        <dsp:cNvSpPr/>
      </dsp:nvSpPr>
      <dsp:spPr>
        <a:xfrm>
          <a:off x="273396" y="52158"/>
          <a:ext cx="3827548" cy="44280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672" tIns="0" rIns="144672" bIns="0" numCol="1" spcCol="1270" anchor="b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dirty="0">
              <a:latin typeface="Proxima Nova Rg" panose="02000506030000020004" pitchFamily="2" charset="0"/>
            </a:rPr>
            <a:t>Benchmark A</a:t>
          </a:r>
        </a:p>
      </dsp:txBody>
      <dsp:txXfrm>
        <a:off x="295012" y="73774"/>
        <a:ext cx="3784316" cy="399568"/>
      </dsp:txXfrm>
    </dsp:sp>
    <dsp:sp modelId="{5320A93E-E9A1-244D-A69C-7BEAD76D8D8B}">
      <dsp:nvSpPr>
        <dsp:cNvPr id="0" name=""/>
        <dsp:cNvSpPr/>
      </dsp:nvSpPr>
      <dsp:spPr>
        <a:xfrm>
          <a:off x="0" y="1946208"/>
          <a:ext cx="5467927" cy="113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24372" tIns="312420" rIns="424372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latin typeface="Proxima Nova Rg" panose="02000506030000020004" pitchFamily="2" charset="0"/>
            </a:rPr>
            <a:t>All</a:t>
          </a:r>
          <a:r>
            <a:rPr lang="en-US" sz="1800" b="0" i="0" kern="1200" baseline="0" dirty="0">
              <a:latin typeface="Proxima Nova Rg" panose="02000506030000020004" pitchFamily="2" charset="0"/>
            </a:rPr>
            <a:t> classroom spaces</a:t>
          </a:r>
          <a:endParaRPr lang="en-US" sz="1800" b="0" i="0" kern="1200" dirty="0">
            <a:latin typeface="Proxima Nova Rg" panose="02000506030000020004" pitchFamily="2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latin typeface="Proxima Nova Rg" panose="02000506030000020004" pitchFamily="2" charset="0"/>
            </a:rPr>
            <a:t>Facility of choice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latin typeface="Proxima Nova Rg" panose="02000506030000020004" pitchFamily="2" charset="0"/>
            </a:rPr>
            <a:t>Electrical &amp; plumbing plans for dorm</a:t>
          </a:r>
        </a:p>
      </dsp:txBody>
      <dsp:txXfrm>
        <a:off x="0" y="1946208"/>
        <a:ext cx="5467927" cy="1134000"/>
      </dsp:txXfrm>
    </dsp:sp>
    <dsp:sp modelId="{13086218-E288-3044-B21D-7C4BF082C728}">
      <dsp:nvSpPr>
        <dsp:cNvPr id="0" name=""/>
        <dsp:cNvSpPr/>
      </dsp:nvSpPr>
      <dsp:spPr>
        <a:xfrm>
          <a:off x="273396" y="1724808"/>
          <a:ext cx="3827548" cy="44280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672" tIns="0" rIns="144672" bIns="0" numCol="1" spcCol="1270" anchor="b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dirty="0">
              <a:latin typeface="Proxima Nova Rg" panose="02000506030000020004" pitchFamily="2" charset="0"/>
            </a:rPr>
            <a:t>Benchmark B</a:t>
          </a:r>
        </a:p>
      </dsp:txBody>
      <dsp:txXfrm>
        <a:off x="295012" y="1746424"/>
        <a:ext cx="3784316" cy="399568"/>
      </dsp:txXfrm>
    </dsp:sp>
    <dsp:sp modelId="{2BC19969-2C76-8D45-A55D-078E3B83647D}">
      <dsp:nvSpPr>
        <dsp:cNvPr id="0" name=""/>
        <dsp:cNvSpPr/>
      </dsp:nvSpPr>
      <dsp:spPr>
        <a:xfrm>
          <a:off x="0" y="3382608"/>
          <a:ext cx="5467927" cy="13466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24372" tIns="312420" rIns="424372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latin typeface="Proxima Nova Rg" panose="02000506030000020004" pitchFamily="2" charset="0"/>
            </a:rPr>
            <a:t>Floor</a:t>
          </a:r>
          <a:r>
            <a:rPr lang="en-US" sz="1800" b="0" i="0" kern="1200" baseline="0" dirty="0">
              <a:latin typeface="Proxima Nova Rg" panose="02000506030000020004" pitchFamily="2" charset="0"/>
            </a:rPr>
            <a:t> plans for all floors (six minimum) and front elevation</a:t>
          </a:r>
          <a:endParaRPr lang="en-US" sz="1800" b="0" i="0" kern="1200" dirty="0">
            <a:latin typeface="Proxima Nova Rg" panose="02000506030000020004" pitchFamily="2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latin typeface="Proxima Nova Rg" panose="02000506030000020004" pitchFamily="2" charset="0"/>
            </a:rPr>
            <a:t>LEED Gold and implementation plan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latin typeface="Proxima Nova Rg" panose="02000506030000020004" pitchFamily="2" charset="0"/>
            </a:rPr>
            <a:t>Model of building</a:t>
          </a:r>
        </a:p>
      </dsp:txBody>
      <dsp:txXfrm>
        <a:off x="0" y="3382608"/>
        <a:ext cx="5467927" cy="1346625"/>
      </dsp:txXfrm>
    </dsp:sp>
    <dsp:sp modelId="{8D4DE655-2605-8B4B-B4BD-0414015C16E0}">
      <dsp:nvSpPr>
        <dsp:cNvPr id="0" name=""/>
        <dsp:cNvSpPr/>
      </dsp:nvSpPr>
      <dsp:spPr>
        <a:xfrm>
          <a:off x="273396" y="3161208"/>
          <a:ext cx="3827548" cy="44280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672" tIns="0" rIns="144672" bIns="0" numCol="1" spcCol="1270" anchor="b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dirty="0">
              <a:latin typeface="Proxima Nova Rg" panose="02000506030000020004" pitchFamily="2" charset="0"/>
            </a:rPr>
            <a:t>Commissioning</a:t>
          </a:r>
        </a:p>
      </dsp:txBody>
      <dsp:txXfrm>
        <a:off x="295012" y="3182824"/>
        <a:ext cx="3784316" cy="39956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target1">
  <dgm:title val=""/>
  <dgm:desc val=""/>
  <dgm:catLst>
    <dgm:cat type="relationship" pri="25000"/>
    <dgm:cat type="convert" pri="2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equ" val="0">
            <dgm:constrLst/>
          </dgm:if>
          <dgm:if name="Name4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r" for="ch" forName="line1" refType="l" refFor="ch" refForName="text1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5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4432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6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86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717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7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29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662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25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r" for="ch" forName="text4" refType="w"/>
              <dgm:constr type="t" for="ch" forName="text4" refType="b" refFor="ch" refForName="text3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852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8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r" for="ch" forName="text1" refType="w"/>
              <dgm:constr type="ctrY" for="ch" forName="text1" refType="h" fact="0.13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r" for="ch" forName="text2" refType="w"/>
              <dgm:constr type="ctrY" for="ch" forName="text2" refType="h" fact="0.27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498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r" for="ch" forName="text3" refType="w"/>
              <dgm:constr type="ctrY" for="ch" forName="text3" refType="h" fact="0.41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394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r" for="ch" forName="text4" refType="w"/>
              <dgm:constr type="ctrY" for="ch" forName="text4" refType="h" fact="0.547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46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r" for="ch" forName="text5" refType="w"/>
              <dgm:constr type="ctrY" for="ch" forName="text5" refType="h" fact="0.68"/>
              <dgm:constr type="l" for="ch" forName="line5" refType="w" fact="0.625"/>
              <dgm:constr type="ctrY" for="ch" forName="line5" refType="ctrY" refFor="ch" refForName="text5"/>
              <dgm:constr type="w" for="ch" forName="line5" refType="w" fact="0.075"/>
              <dgm:constr type="h" for="ch" forName="line5"/>
              <dgm:constr type="l" for="ch" forName="d5" refType="w" fact="0.49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9"/>
        </dgm:choose>
      </dgm:if>
      <dgm:else name="Name10">
        <dgm:choose name="Name11">
          <dgm:if name="Name12" axis="ch" ptType="node" func="cnt" op="equ" val="0">
            <dgm:constrLst/>
          </dgm:if>
          <dgm:if name="Name13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14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5567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15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14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282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16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0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337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74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l" for="ch" forName="text4"/>
              <dgm:constr type="t" for="ch" forName="text4" refType="b" refFor="ch" refForName="text3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147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17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l" for="ch" forName="text1"/>
              <dgm:constr type="ctrY" for="ch" forName="text1" refType="h" fact="0.13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l" for="ch" forName="text2"/>
              <dgm:constr type="ctrY" for="ch" forName="text2" refType="h" fact="0.27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502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l" for="ch" forName="text3"/>
              <dgm:constr type="ctrY" for="ch" forName="text3" refType="h" fact="0.41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606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l" for="ch" forName="text4"/>
              <dgm:constr type="ctrY" for="ch" forName="text4" refType="h" fact="0.547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54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l" for="ch" forName="text5"/>
              <dgm:constr type="ctrY" for="ch" forName="text5" refType="h" fact="0.68"/>
              <dgm:constr type="l" for="ch" forName="line5" refType="r" refFor="ch" refForName="text5"/>
              <dgm:constr type="ctrY" for="ch" forName="line5" refType="ctrY" refFor="ch" refForName="text5"/>
              <dgm:constr type="r" for="ch" forName="line5" refType="w" fact="0.375"/>
              <dgm:constr type="h" for="ch" forName="line5"/>
              <dgm:constr type="r" for="ch" forName="d5" refType="w" fact="0.50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18"/>
        </dgm:choose>
      </dgm:else>
    </dgm:choose>
    <dgm:ruleLst/>
    <dgm:forEach name="Name19" axis="ch" ptType="node" cnt="1">
      <dgm:layoutNode name="circle1" styleLbl="l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text1" styleLbl="revTx">
        <dgm:varLst>
          <dgm:bulletEnabled val="1"/>
        </dgm:varLst>
        <dgm:choose name="Name20">
          <dgm:if name="Name21" func="var" arg="dir" op="equ" val="norm">
            <dgm:choose name="Name22">
              <dgm:if name="Name2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4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25">
            <dgm:choose name="Name26">
              <dgm:if name="Name2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8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29">
          <dgm:if name="Name30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31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1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1" styleLbl="callout">
        <dgm:alg type="sp"/>
        <dgm:choose name="Name32">
          <dgm:if name="Name33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34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35" axis="ch" ptType="node" st="2" cnt="1">
      <dgm:layoutNode name="circle2" styleLbl="lnNode1">
        <dgm:alg type="sp"/>
        <dgm:shape xmlns:r="http://schemas.openxmlformats.org/officeDocument/2006/relationships" type="ellipse" r:blip="" zOrderOff="-5">
          <dgm:adjLst/>
        </dgm:shape>
        <dgm:presOf/>
        <dgm:constrLst/>
        <dgm:ruleLst/>
      </dgm:layoutNode>
      <dgm:layoutNode name="text2" styleLbl="revTx">
        <dgm:varLst>
          <dgm:bulletEnabled val="1"/>
        </dgm:varLst>
        <dgm:choose name="Name36">
          <dgm:if name="Name37" func="var" arg="dir" op="equ" val="norm">
            <dgm:choose name="Name38">
              <dgm:if name="Name3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0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41">
            <dgm:choose name="Name42">
              <dgm:if name="Name4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4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45">
          <dgm:if name="Name46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47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2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2" styleLbl="callout">
        <dgm:alg type="sp"/>
        <dgm:choose name="Name48">
          <dgm:if name="Name49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50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51" axis="ch" ptType="node" st="3" cnt="1">
      <dgm:layoutNode name="circle3" styleLbl="lnNode1">
        <dgm:alg type="sp"/>
        <dgm:shape xmlns:r="http://schemas.openxmlformats.org/officeDocument/2006/relationships" type="ellipse" r:blip="" zOrderOff="-10">
          <dgm:adjLst/>
        </dgm:shape>
        <dgm:presOf/>
        <dgm:constrLst/>
        <dgm:ruleLst/>
      </dgm:layoutNode>
      <dgm:layoutNode name="text3" styleLbl="revTx">
        <dgm:varLst>
          <dgm:bulletEnabled val="1"/>
        </dgm:varLst>
        <dgm:choose name="Name52">
          <dgm:if name="Name53" func="var" arg="dir" op="equ" val="norm">
            <dgm:choose name="Name54">
              <dgm:if name="Name5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56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57">
            <dgm:choose name="Name58">
              <dgm:if name="Name5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60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61">
          <dgm:if name="Name62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63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3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3" styleLbl="callout">
        <dgm:alg type="sp"/>
        <dgm:choose name="Name64">
          <dgm:if name="Name65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66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67" axis="ch" ptType="node" st="4" cnt="1">
      <dgm:layoutNode name="circle4" styleLbl="lnNode1">
        <dgm:alg type="sp"/>
        <dgm:shape xmlns:r="http://schemas.openxmlformats.org/officeDocument/2006/relationships" type="ellipse" r:blip="" zOrderOff="-15">
          <dgm:adjLst/>
        </dgm:shape>
        <dgm:presOf/>
        <dgm:constrLst/>
        <dgm:ruleLst/>
      </dgm:layoutNode>
      <dgm:layoutNode name="text4" styleLbl="revTx">
        <dgm:varLst>
          <dgm:bulletEnabled val="1"/>
        </dgm:varLst>
        <dgm:choose name="Name68">
          <dgm:if name="Name69" func="var" arg="dir" op="equ" val="norm">
            <dgm:choose name="Name70">
              <dgm:if name="Name7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2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73">
            <dgm:choose name="Name74">
              <dgm:if name="Name7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6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77">
          <dgm:if name="Name78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79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4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4" styleLbl="callout">
        <dgm:alg type="sp"/>
        <dgm:choose name="Name80">
          <dgm:if name="Name81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82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83" axis="ch" ptType="node" st="5" cnt="1">
      <dgm:layoutNode name="circle5" styleLbl="lnNode1">
        <dgm:alg type="sp"/>
        <dgm:shape xmlns:r="http://schemas.openxmlformats.org/officeDocument/2006/relationships" type="ellipse" r:blip="" zOrderOff="-20">
          <dgm:adjLst/>
        </dgm:shape>
        <dgm:presOf/>
        <dgm:constrLst/>
        <dgm:ruleLst/>
      </dgm:layoutNode>
      <dgm:layoutNode name="text5" styleLbl="revTx">
        <dgm:varLst>
          <dgm:bulletEnabled val="1"/>
        </dgm:varLst>
        <dgm:choose name="Name84">
          <dgm:if name="Name85" func="var" arg="dir" op="equ" val="norm">
            <dgm:choose name="Name86">
              <dgm:if name="Name8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88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89">
            <dgm:choose name="Name90">
              <dgm:if name="Name9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92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93">
          <dgm:if name="Name94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95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5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5" styleLbl="callout">
        <dgm:alg type="sp"/>
        <dgm:choose name="Name96">
          <dgm:if name="Name97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98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target1">
  <dgm:title val=""/>
  <dgm:desc val=""/>
  <dgm:catLst>
    <dgm:cat type="relationship" pri="25000"/>
    <dgm:cat type="convert" pri="2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equ" val="0">
            <dgm:constrLst/>
          </dgm:if>
          <dgm:if name="Name4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r" for="ch" forName="line1" refType="l" refFor="ch" refForName="text1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5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4432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6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86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717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7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29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662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25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r" for="ch" forName="text4" refType="w"/>
              <dgm:constr type="t" for="ch" forName="text4" refType="b" refFor="ch" refForName="text3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852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8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r" for="ch" forName="text1" refType="w"/>
              <dgm:constr type="ctrY" for="ch" forName="text1" refType="h" fact="0.13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r" for="ch" forName="text2" refType="w"/>
              <dgm:constr type="ctrY" for="ch" forName="text2" refType="h" fact="0.27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498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r" for="ch" forName="text3" refType="w"/>
              <dgm:constr type="ctrY" for="ch" forName="text3" refType="h" fact="0.41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394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r" for="ch" forName="text4" refType="w"/>
              <dgm:constr type="ctrY" for="ch" forName="text4" refType="h" fact="0.547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46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r" for="ch" forName="text5" refType="w"/>
              <dgm:constr type="ctrY" for="ch" forName="text5" refType="h" fact="0.68"/>
              <dgm:constr type="l" for="ch" forName="line5" refType="w" fact="0.625"/>
              <dgm:constr type="ctrY" for="ch" forName="line5" refType="ctrY" refFor="ch" refForName="text5"/>
              <dgm:constr type="w" for="ch" forName="line5" refType="w" fact="0.075"/>
              <dgm:constr type="h" for="ch" forName="line5"/>
              <dgm:constr type="l" for="ch" forName="d5" refType="w" fact="0.49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9"/>
        </dgm:choose>
      </dgm:if>
      <dgm:else name="Name10">
        <dgm:choose name="Name11">
          <dgm:if name="Name12" axis="ch" ptType="node" func="cnt" op="equ" val="0">
            <dgm:constrLst/>
          </dgm:if>
          <dgm:if name="Name13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14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5567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15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14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282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16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0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337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74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l" for="ch" forName="text4"/>
              <dgm:constr type="t" for="ch" forName="text4" refType="b" refFor="ch" refForName="text3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147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17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l" for="ch" forName="text1"/>
              <dgm:constr type="ctrY" for="ch" forName="text1" refType="h" fact="0.13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l" for="ch" forName="text2"/>
              <dgm:constr type="ctrY" for="ch" forName="text2" refType="h" fact="0.27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502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l" for="ch" forName="text3"/>
              <dgm:constr type="ctrY" for="ch" forName="text3" refType="h" fact="0.41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606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l" for="ch" forName="text4"/>
              <dgm:constr type="ctrY" for="ch" forName="text4" refType="h" fact="0.547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54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l" for="ch" forName="text5"/>
              <dgm:constr type="ctrY" for="ch" forName="text5" refType="h" fact="0.68"/>
              <dgm:constr type="l" for="ch" forName="line5" refType="r" refFor="ch" refForName="text5"/>
              <dgm:constr type="ctrY" for="ch" forName="line5" refType="ctrY" refFor="ch" refForName="text5"/>
              <dgm:constr type="r" for="ch" forName="line5" refType="w" fact="0.375"/>
              <dgm:constr type="h" for="ch" forName="line5"/>
              <dgm:constr type="r" for="ch" forName="d5" refType="w" fact="0.50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18"/>
        </dgm:choose>
      </dgm:else>
    </dgm:choose>
    <dgm:ruleLst/>
    <dgm:forEach name="Name19" axis="ch" ptType="node" cnt="1">
      <dgm:layoutNode name="circle1" styleLbl="l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text1" styleLbl="revTx">
        <dgm:varLst>
          <dgm:bulletEnabled val="1"/>
        </dgm:varLst>
        <dgm:choose name="Name20">
          <dgm:if name="Name21" func="var" arg="dir" op="equ" val="norm">
            <dgm:choose name="Name22">
              <dgm:if name="Name2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4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25">
            <dgm:choose name="Name26">
              <dgm:if name="Name2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8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29">
          <dgm:if name="Name30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31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1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1" styleLbl="callout">
        <dgm:alg type="sp"/>
        <dgm:choose name="Name32">
          <dgm:if name="Name33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34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35" axis="ch" ptType="node" st="2" cnt="1">
      <dgm:layoutNode name="circle2" styleLbl="lnNode1">
        <dgm:alg type="sp"/>
        <dgm:shape xmlns:r="http://schemas.openxmlformats.org/officeDocument/2006/relationships" type="ellipse" r:blip="" zOrderOff="-5">
          <dgm:adjLst/>
        </dgm:shape>
        <dgm:presOf/>
        <dgm:constrLst/>
        <dgm:ruleLst/>
      </dgm:layoutNode>
      <dgm:layoutNode name="text2" styleLbl="revTx">
        <dgm:varLst>
          <dgm:bulletEnabled val="1"/>
        </dgm:varLst>
        <dgm:choose name="Name36">
          <dgm:if name="Name37" func="var" arg="dir" op="equ" val="norm">
            <dgm:choose name="Name38">
              <dgm:if name="Name3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0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41">
            <dgm:choose name="Name42">
              <dgm:if name="Name4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4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45">
          <dgm:if name="Name46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47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2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2" styleLbl="callout">
        <dgm:alg type="sp"/>
        <dgm:choose name="Name48">
          <dgm:if name="Name49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50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51" axis="ch" ptType="node" st="3" cnt="1">
      <dgm:layoutNode name="circle3" styleLbl="lnNode1">
        <dgm:alg type="sp"/>
        <dgm:shape xmlns:r="http://schemas.openxmlformats.org/officeDocument/2006/relationships" type="ellipse" r:blip="" zOrderOff="-10">
          <dgm:adjLst/>
        </dgm:shape>
        <dgm:presOf/>
        <dgm:constrLst/>
        <dgm:ruleLst/>
      </dgm:layoutNode>
      <dgm:layoutNode name="text3" styleLbl="revTx">
        <dgm:varLst>
          <dgm:bulletEnabled val="1"/>
        </dgm:varLst>
        <dgm:choose name="Name52">
          <dgm:if name="Name53" func="var" arg="dir" op="equ" val="norm">
            <dgm:choose name="Name54">
              <dgm:if name="Name5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56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57">
            <dgm:choose name="Name58">
              <dgm:if name="Name5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60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61">
          <dgm:if name="Name62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63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3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3" styleLbl="callout">
        <dgm:alg type="sp"/>
        <dgm:choose name="Name64">
          <dgm:if name="Name65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66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67" axis="ch" ptType="node" st="4" cnt="1">
      <dgm:layoutNode name="circle4" styleLbl="lnNode1">
        <dgm:alg type="sp"/>
        <dgm:shape xmlns:r="http://schemas.openxmlformats.org/officeDocument/2006/relationships" type="ellipse" r:blip="" zOrderOff="-15">
          <dgm:adjLst/>
        </dgm:shape>
        <dgm:presOf/>
        <dgm:constrLst/>
        <dgm:ruleLst/>
      </dgm:layoutNode>
      <dgm:layoutNode name="text4" styleLbl="revTx">
        <dgm:varLst>
          <dgm:bulletEnabled val="1"/>
        </dgm:varLst>
        <dgm:choose name="Name68">
          <dgm:if name="Name69" func="var" arg="dir" op="equ" val="norm">
            <dgm:choose name="Name70">
              <dgm:if name="Name7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2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73">
            <dgm:choose name="Name74">
              <dgm:if name="Name7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6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77">
          <dgm:if name="Name78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79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4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4" styleLbl="callout">
        <dgm:alg type="sp"/>
        <dgm:choose name="Name80">
          <dgm:if name="Name81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82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83" axis="ch" ptType="node" st="5" cnt="1">
      <dgm:layoutNode name="circle5" styleLbl="lnNode1">
        <dgm:alg type="sp"/>
        <dgm:shape xmlns:r="http://schemas.openxmlformats.org/officeDocument/2006/relationships" type="ellipse" r:blip="" zOrderOff="-20">
          <dgm:adjLst/>
        </dgm:shape>
        <dgm:presOf/>
        <dgm:constrLst/>
        <dgm:ruleLst/>
      </dgm:layoutNode>
      <dgm:layoutNode name="text5" styleLbl="revTx">
        <dgm:varLst>
          <dgm:bulletEnabled val="1"/>
        </dgm:varLst>
        <dgm:choose name="Name84">
          <dgm:if name="Name85" func="var" arg="dir" op="equ" val="norm">
            <dgm:choose name="Name86">
              <dgm:if name="Name8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88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89">
            <dgm:choose name="Name90">
              <dgm:if name="Name9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92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93">
          <dgm:if name="Name94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95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5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5" styleLbl="callout">
        <dgm:alg type="sp"/>
        <dgm:choose name="Name96">
          <dgm:if name="Name97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98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F7A1D0-41DC-4A22-B9C6-8F6BC1091DDB}" type="datetimeFigureOut">
              <a:rPr lang="en-US" smtClean="0"/>
              <a:t>1/23/24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383C56-C3F6-4F5F-A134-F19B38EE97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41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E5E07-5C7E-3546-9E90-84F08637D3E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8999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83C56-C3F6-4F5F-A134-F19B38EE970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5822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2D35F-6439-428F-8F2B-869399B4FDC9}" type="datetimeFigureOut">
              <a:rPr lang="en-US" smtClean="0"/>
              <a:t>1/23/24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6A050-32E4-427D-A813-DBE3449E0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4635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2D35F-6439-428F-8F2B-869399B4FDC9}" type="datetimeFigureOut">
              <a:rPr lang="en-US" smtClean="0"/>
              <a:t>1/23/24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6A050-32E4-427D-A813-DBE3449E0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9312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2D35F-6439-428F-8F2B-869399B4FDC9}" type="datetimeFigureOut">
              <a:rPr lang="en-US" smtClean="0"/>
              <a:t>1/23/24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6A050-32E4-427D-A813-DBE3449E0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2883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2D35F-6439-428F-8F2B-869399B4FDC9}" type="datetimeFigureOut">
              <a:rPr lang="en-US" smtClean="0"/>
              <a:t>1/23/24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6A050-32E4-427D-A813-DBE3449E0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5729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2D35F-6439-428F-8F2B-869399B4FDC9}" type="datetimeFigureOut">
              <a:rPr lang="en-US" smtClean="0"/>
              <a:t>1/23/24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6A050-32E4-427D-A813-DBE3449E0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7519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2D35F-6439-428F-8F2B-869399B4FDC9}" type="datetimeFigureOut">
              <a:rPr lang="en-US" smtClean="0"/>
              <a:t>1/23/24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6A050-32E4-427D-A813-DBE3449E0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7846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2D35F-6439-428F-8F2B-869399B4FDC9}" type="datetimeFigureOut">
              <a:rPr lang="en-US" smtClean="0"/>
              <a:t>1/23/24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6A050-32E4-427D-A813-DBE3449E0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8953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2D35F-6439-428F-8F2B-869399B4FDC9}" type="datetimeFigureOut">
              <a:rPr lang="en-US" smtClean="0"/>
              <a:t>1/23/24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6A050-32E4-427D-A813-DBE3449E0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3496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2D35F-6439-428F-8F2B-869399B4FDC9}" type="datetimeFigureOut">
              <a:rPr lang="en-US" smtClean="0"/>
              <a:t>1/23/24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6A050-32E4-427D-A813-DBE3449E0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6976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2D35F-6439-428F-8F2B-869399B4FDC9}" type="datetimeFigureOut">
              <a:rPr lang="en-US" smtClean="0"/>
              <a:t>1/23/24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6A050-32E4-427D-A813-DBE3449E0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1665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2D35F-6439-428F-8F2B-869399B4FDC9}" type="datetimeFigureOut">
              <a:rPr lang="en-US" smtClean="0"/>
              <a:t>1/23/24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6A050-32E4-427D-A813-DBE3449E0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7537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92D35F-6439-428F-8F2B-869399B4FDC9}" type="datetimeFigureOut">
              <a:rPr lang="en-US" smtClean="0"/>
              <a:t>1/23/24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16A050-32E4-427D-A813-DBE3449E0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849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4.xml"/><Relationship Id="rId13" Type="http://schemas.openxmlformats.org/officeDocument/2006/relationships/image" Target="../media/image2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microsoft.com/office/2007/relationships/diagramDrawing" Target="../diagrams/drawing4.xm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3.xml"/><Relationship Id="rId11" Type="http://schemas.openxmlformats.org/officeDocument/2006/relationships/diagramColors" Target="../diagrams/colors4.xml"/><Relationship Id="rId5" Type="http://schemas.openxmlformats.org/officeDocument/2006/relationships/diagramQuickStyle" Target="../diagrams/quickStyle3.xml"/><Relationship Id="rId10" Type="http://schemas.openxmlformats.org/officeDocument/2006/relationships/diagramQuickStyle" Target="../diagrams/quickStyle4.xml"/><Relationship Id="rId4" Type="http://schemas.openxmlformats.org/officeDocument/2006/relationships/diagramLayout" Target="../diagrams/layout3.xml"/><Relationship Id="rId9" Type="http://schemas.openxmlformats.org/officeDocument/2006/relationships/diagramLayout" Target="../diagrams/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tif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microsoft.com/office/2007/relationships/diagramDrawing" Target="../diagrams/drawing6.xml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12" Type="http://schemas.openxmlformats.org/officeDocument/2006/relationships/diagramColors" Target="../diagrams/colors6.xm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5.xml"/><Relationship Id="rId11" Type="http://schemas.openxmlformats.org/officeDocument/2006/relationships/diagramQuickStyle" Target="../diagrams/quickStyle6.xml"/><Relationship Id="rId5" Type="http://schemas.openxmlformats.org/officeDocument/2006/relationships/diagramQuickStyle" Target="../diagrams/quickStyle5.xml"/><Relationship Id="rId10" Type="http://schemas.openxmlformats.org/officeDocument/2006/relationships/diagramLayout" Target="../diagrams/layout6.xml"/><Relationship Id="rId4" Type="http://schemas.openxmlformats.org/officeDocument/2006/relationships/diagramLayout" Target="../diagrams/layout5.xml"/><Relationship Id="rId9" Type="http://schemas.openxmlformats.org/officeDocument/2006/relationships/diagramData" Target="../diagrams/data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microsoft.com/office/2007/relationships/diagramDrawing" Target="../diagrams/drawing8.xml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12" Type="http://schemas.openxmlformats.org/officeDocument/2006/relationships/diagramColors" Target="../diagrams/colors8.xm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7.xml"/><Relationship Id="rId11" Type="http://schemas.openxmlformats.org/officeDocument/2006/relationships/diagramQuickStyle" Target="../diagrams/quickStyle8.xml"/><Relationship Id="rId5" Type="http://schemas.openxmlformats.org/officeDocument/2006/relationships/diagramQuickStyle" Target="../diagrams/quickStyle7.xml"/><Relationship Id="rId10" Type="http://schemas.openxmlformats.org/officeDocument/2006/relationships/diagramLayout" Target="../diagrams/layout8.xml"/><Relationship Id="rId4" Type="http://schemas.openxmlformats.org/officeDocument/2006/relationships/diagramLayout" Target="../diagrams/layout7.xml"/><Relationship Id="rId9" Type="http://schemas.openxmlformats.org/officeDocument/2006/relationships/diagramData" Target="../diagrams/data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0.xml"/><Relationship Id="rId13" Type="http://schemas.openxmlformats.org/officeDocument/2006/relationships/image" Target="../media/image2.png"/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12" Type="http://schemas.microsoft.com/office/2007/relationships/diagramDrawing" Target="../diagrams/drawing10.xm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9.xml"/><Relationship Id="rId11" Type="http://schemas.openxmlformats.org/officeDocument/2006/relationships/diagramColors" Target="../diagrams/colors10.xml"/><Relationship Id="rId5" Type="http://schemas.openxmlformats.org/officeDocument/2006/relationships/diagramQuickStyle" Target="../diagrams/quickStyle9.xml"/><Relationship Id="rId10" Type="http://schemas.openxmlformats.org/officeDocument/2006/relationships/diagramQuickStyle" Target="../diagrams/quickStyle10.xml"/><Relationship Id="rId4" Type="http://schemas.openxmlformats.org/officeDocument/2006/relationships/diagramLayout" Target="../diagrams/layout9.xml"/><Relationship Id="rId9" Type="http://schemas.openxmlformats.org/officeDocument/2006/relationships/diagramLayout" Target="../diagrams/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document/d/1BBSNUqP8Km-ZWUfmNcJbAfgTkfYmRVzxyfj7WiHOYfc/edit?usp=sharing" TargetMode="Externa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hyperlink" Target="https://eg.poly.edu/syllabus.php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92222" y="1316372"/>
            <a:ext cx="9207556" cy="2387600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itchFamily="50" charset="0"/>
              </a:rPr>
              <a:t>INTRODUCTION TO THE SEMESTER LONG DESIGN PROJECT (SLDP)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55187"/>
            <a:ext cx="9144000" cy="473561"/>
          </a:xfrm>
        </p:spPr>
        <p:txBody>
          <a:bodyPr/>
          <a:lstStyle/>
          <a:p>
            <a:r>
              <a:rPr lang="en-US" dirty="0">
                <a:latin typeface="Proxima Nova Rg" panose="02000506030000020004" pitchFamily="2" charset="0"/>
              </a:rPr>
              <a:t>EG1004  |  RECITATION 2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193177" y="3937099"/>
            <a:ext cx="3762104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CDA7024F-D248-4EF6-9CD3-DD357A9199C4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0A1CAF8-DB5A-4A6D-BBB2-4D89C575D2C4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8109B66-0296-4DA0-97B5-15803D47E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6CFFE355-92F9-426E-98E2-57E8ED9651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4975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FF68DCE2-F774-4493-8335-1E7CE89921E5}"/>
              </a:ext>
            </a:extLst>
          </p:cNvPr>
          <p:cNvSpPr txBox="1">
            <a:spLocks/>
          </p:cNvSpPr>
          <p:nvPr/>
        </p:nvSpPr>
        <p:spPr>
          <a:xfrm>
            <a:off x="564107" y="323122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>
                <a:latin typeface="Gotham Medium" panose="02000603030000020004" pitchFamily="2" charset="0"/>
              </a:rPr>
              <a:t>Scheduling Meetings</a:t>
            </a:r>
          </a:p>
        </p:txBody>
      </p:sp>
      <p:pic>
        <p:nvPicPr>
          <p:cNvPr id="15" name="Picture 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8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3E05375-2857-1244-9385-F7EE9201EE74}"/>
              </a:ext>
            </a:extLst>
          </p:cNvPr>
          <p:cNvSpPr/>
          <p:nvPr/>
        </p:nvSpPr>
        <p:spPr>
          <a:xfrm>
            <a:off x="83237" y="1181143"/>
            <a:ext cx="12192000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dirty="0">
                <a:ln w="0"/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Lt" panose="02000506030000020004" pitchFamily="50" charset="0"/>
              </a:rPr>
              <a:t>When2Meet is a useful tool to determine the availability of your team members</a:t>
            </a:r>
            <a:endParaRPr lang="en-US" sz="3200" cap="none" spc="0" dirty="0">
              <a:ln w="0"/>
              <a:solidFill>
                <a:schemeClr val="accent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roxima Nova Lt" panose="02000506030000020004" pitchFamily="50" charset="0"/>
            </a:endParaRPr>
          </a:p>
        </p:txBody>
      </p:sp>
      <p:pic>
        <p:nvPicPr>
          <p:cNvPr id="3" name="Picture 2" descr="Chart, bar chart&#10;&#10;Description automatically generated">
            <a:extLst>
              <a:ext uri="{FF2B5EF4-FFF2-40B4-BE49-F238E27FC236}">
                <a16:creationId xmlns:a16="http://schemas.microsoft.com/office/drawing/2014/main" id="{8F282851-074B-2393-9294-73F1FD97B91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3175" y="1839744"/>
            <a:ext cx="2586446" cy="434005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A95C5FB-39C9-B506-F8A8-C3C98B0EADEF}"/>
              </a:ext>
            </a:extLst>
          </p:cNvPr>
          <p:cNvSpPr txBox="1"/>
          <p:nvPr/>
        </p:nvSpPr>
        <p:spPr>
          <a:xfrm>
            <a:off x="3964070" y="2568314"/>
            <a:ext cx="443033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Steps to use: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One person creates the event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The link to the when2meet is sent to group members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Group members enter their name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Click and drag on times you are available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The darkest colors indicate where the most people are available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6" name="Picture 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5B0FEC37-54FC-6756-BB06-6AADE511F1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71" y="1996048"/>
            <a:ext cx="3258355" cy="3343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5288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Proxima Nova Rg" panose="02000506030000020004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1039E90-3BBB-1C46-BCDA-7BA10A7F381E}"/>
              </a:ext>
            </a:extLst>
          </p:cNvPr>
          <p:cNvSpPr/>
          <p:nvPr/>
        </p:nvSpPr>
        <p:spPr>
          <a:xfrm>
            <a:off x="477835" y="2228273"/>
            <a:ext cx="6190820" cy="40164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Identify a problem or address a proposed problem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Develop a solution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Manufacture a proof of concept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300" dirty="0">
                <a:latin typeface="Proxima Nova Rg" panose="02000506030000020004" pitchFamily="2" charset="0"/>
              </a:rPr>
              <a:t>$100 budget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300" dirty="0">
                <a:latin typeface="Proxima Nova Rg" panose="02000506030000020004" pitchFamily="2" charset="0"/>
              </a:rPr>
              <a:t>Additional resources: RAD Mentor, EG workshops, </a:t>
            </a:r>
            <a:r>
              <a:rPr lang="en-US" sz="2300" dirty="0" err="1">
                <a:latin typeface="Proxima Nova Rg" panose="02000506030000020004" pitchFamily="2" charset="0"/>
              </a:rPr>
              <a:t>MakerSpace</a:t>
            </a:r>
            <a:r>
              <a:rPr lang="en-US" sz="2300" dirty="0">
                <a:latin typeface="Proxima Nova Rg" panose="02000506030000020004" pitchFamily="2" charset="0"/>
              </a:rPr>
              <a:t> machines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Engineering notebook</a:t>
            </a:r>
          </a:p>
          <a:p>
            <a:endParaRPr lang="en-US" sz="2300" dirty="0">
              <a:latin typeface="Proxima Nova Rg" panose="02000506030000020004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300" dirty="0">
              <a:latin typeface="Proxima Nova Rg" panose="02000506030000020004" pitchFamily="2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D5D9FED-C93F-E34C-846A-B73C0E7E8FEC}"/>
              </a:ext>
            </a:extLst>
          </p:cNvPr>
          <p:cNvSpPr/>
          <p:nvPr/>
        </p:nvSpPr>
        <p:spPr>
          <a:xfrm>
            <a:off x="7249934" y="5489546"/>
            <a:ext cx="35493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Proxima Nova Rg" panose="02000506030000020004" pitchFamily="2" charset="0"/>
              </a:rPr>
              <a:t>Figure 3: </a:t>
            </a:r>
            <a:r>
              <a:rPr lang="en-US" dirty="0" err="1">
                <a:latin typeface="Proxima Nova Rg" panose="02000506030000020004" pitchFamily="2" charset="0"/>
              </a:rPr>
              <a:t>SpeakSign</a:t>
            </a:r>
            <a:r>
              <a:rPr lang="en-US" dirty="0">
                <a:latin typeface="Proxima Nova Rg" panose="02000506030000020004" pitchFamily="2" charset="0"/>
              </a:rPr>
              <a:t> RAD Project </a:t>
            </a:r>
          </a:p>
        </p:txBody>
      </p:sp>
      <p:pic>
        <p:nvPicPr>
          <p:cNvPr id="14" name="Picture 13" descr="A picture containing person, indoor, holding, woman&#10;&#10;Description automatically generated">
            <a:extLst>
              <a:ext uri="{FF2B5EF4-FFF2-40B4-BE49-F238E27FC236}">
                <a16:creationId xmlns:a16="http://schemas.microsoft.com/office/drawing/2014/main" id="{5FDBCCF1-C14F-0740-824F-7D8E63F414C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1" r="14082" b="12886"/>
          <a:stretch/>
        </p:blipFill>
        <p:spPr>
          <a:xfrm>
            <a:off x="6843260" y="2395871"/>
            <a:ext cx="4362718" cy="30044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F56DB577-5028-4E83-9863-2F07DD79F7CE}"/>
              </a:ext>
            </a:extLst>
          </p:cNvPr>
          <p:cNvSpPr txBox="1">
            <a:spLocks/>
          </p:cNvSpPr>
          <p:nvPr/>
        </p:nvSpPr>
        <p:spPr>
          <a:xfrm>
            <a:off x="564107" y="636056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SLDP OPTIONS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2A30862-D344-490C-8778-A5B0D03B051C}"/>
              </a:ext>
            </a:extLst>
          </p:cNvPr>
          <p:cNvSpPr/>
          <p:nvPr/>
        </p:nvSpPr>
        <p:spPr>
          <a:xfrm>
            <a:off x="3808226" y="1599070"/>
            <a:ext cx="457554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dirty="0">
                <a:ln w="0"/>
                <a:solidFill>
                  <a:srgbClr val="57068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Lt" panose="02000506030000020004" pitchFamily="50" charset="0"/>
              </a:rPr>
              <a:t>Rapid Assembly &amp; Design (RAD)</a:t>
            </a:r>
            <a:endParaRPr lang="en-US" sz="2400" cap="none" spc="0" dirty="0">
              <a:ln w="0"/>
              <a:solidFill>
                <a:srgbClr val="57068C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roxima Nova Lt" panose="02000506030000020004" pitchFamily="50" charset="0"/>
            </a:endParaRPr>
          </a:p>
        </p:txBody>
      </p:sp>
      <p:pic>
        <p:nvPicPr>
          <p:cNvPr id="18" name="Picture 17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29890488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16" name="Diagram 15">
            <a:extLst>
              <a:ext uri="{FF2B5EF4-FFF2-40B4-BE49-F238E27FC236}">
                <a16:creationId xmlns:a16="http://schemas.microsoft.com/office/drawing/2014/main" id="{474A675E-E837-3C4C-A2CC-BD6C3613B62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9777873"/>
              </p:ext>
            </p:extLst>
          </p:nvPr>
        </p:nvGraphicFramePr>
        <p:xfrm>
          <a:off x="5980303" y="1741287"/>
          <a:ext cx="5561034" cy="41228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5" name="Diagram 14">
            <a:extLst>
              <a:ext uri="{FF2B5EF4-FFF2-40B4-BE49-F238E27FC236}">
                <a16:creationId xmlns:a16="http://schemas.microsoft.com/office/drawing/2014/main" id="{465918D0-35DC-D149-9867-11D065199C70}"/>
              </a:ext>
            </a:extLst>
          </p:cNvPr>
          <p:cNvGraphicFramePr/>
          <p:nvPr/>
        </p:nvGraphicFramePr>
        <p:xfrm>
          <a:off x="324703" y="2546256"/>
          <a:ext cx="5372578" cy="27395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0EFEE183-3EBF-1444-95A8-E3D6846E0913}"/>
              </a:ext>
            </a:extLst>
          </p:cNvPr>
          <p:cNvSpPr txBox="1"/>
          <p:nvPr/>
        </p:nvSpPr>
        <p:spPr>
          <a:xfrm>
            <a:off x="3010992" y="2951874"/>
            <a:ext cx="1833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Proxima Nova Rg" panose="02000506030000020004" pitchFamily="2" charset="0"/>
              </a:rPr>
              <a:t>Extra Credit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5FEE9F4-A3E1-834F-BF67-418E2BCBB094}"/>
              </a:ext>
            </a:extLst>
          </p:cNvPr>
          <p:cNvSpPr txBox="1"/>
          <p:nvPr/>
        </p:nvSpPr>
        <p:spPr>
          <a:xfrm>
            <a:off x="667443" y="4107896"/>
            <a:ext cx="48502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Additional functionalities as determined by RAD Mentor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465F96E2-564A-4534-ABBF-1072E5C1D937}"/>
              </a:ext>
            </a:extLst>
          </p:cNvPr>
          <p:cNvSpPr txBox="1">
            <a:spLocks/>
          </p:cNvSpPr>
          <p:nvPr/>
        </p:nvSpPr>
        <p:spPr>
          <a:xfrm>
            <a:off x="564107" y="631669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SLDP OPTIONS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57F6EF8-B8C3-4D50-8800-5CB06A6F5D8C}"/>
              </a:ext>
            </a:extLst>
          </p:cNvPr>
          <p:cNvSpPr/>
          <p:nvPr/>
        </p:nvSpPr>
        <p:spPr>
          <a:xfrm>
            <a:off x="547584" y="2063793"/>
            <a:ext cx="50899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57068C"/>
                </a:solidFill>
                <a:latin typeface="Proxima Nova Lt" panose="02000506030000020004" pitchFamily="50" charset="0"/>
              </a:rPr>
              <a:t>Rapid Assembly &amp; Design (RAD)</a:t>
            </a:r>
            <a:endParaRPr lang="en-US" sz="2400" dirty="0">
              <a:latin typeface="Proxima Nova Lt" panose="02000506030000020004" pitchFamily="50" charset="0"/>
            </a:endParaRPr>
          </a:p>
        </p:txBody>
      </p:sp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8185753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41147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Proxima Nova Rg" panose="02000506030000020004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1039E90-3BBB-1C46-BCDA-7BA10A7F381E}"/>
              </a:ext>
            </a:extLst>
          </p:cNvPr>
          <p:cNvSpPr/>
          <p:nvPr/>
        </p:nvSpPr>
        <p:spPr>
          <a:xfrm>
            <a:off x="420276" y="2406434"/>
            <a:ext cx="56427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Proxima Nova Rg" panose="02000506030000020004" pitchFamily="2" charset="0"/>
              </a:rPr>
              <a:t>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D5D9FED-C93F-E34C-846A-B73C0E7E8FEC}"/>
              </a:ext>
            </a:extLst>
          </p:cNvPr>
          <p:cNvSpPr/>
          <p:nvPr/>
        </p:nvSpPr>
        <p:spPr>
          <a:xfrm>
            <a:off x="6602432" y="5538077"/>
            <a:ext cx="44198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Proxima Nova Rg" panose="02000506030000020004" pitchFamily="2" charset="0"/>
              </a:rPr>
              <a:t>Figure 4: Labeled View of the MRR course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CAC9AFC-B3BA-4D44-B781-EC680BC2A91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045019" y="2351913"/>
            <a:ext cx="3952696" cy="31521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9A95B4CF-29BB-4D5B-8F01-1ADE0ED265DC}"/>
              </a:ext>
            </a:extLst>
          </p:cNvPr>
          <p:cNvSpPr txBox="1">
            <a:spLocks/>
          </p:cNvSpPr>
          <p:nvPr/>
        </p:nvSpPr>
        <p:spPr>
          <a:xfrm>
            <a:off x="564107" y="616532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SLDP OPTIONS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3AD0CB7-038B-4761-916A-9260DCA06863}"/>
              </a:ext>
            </a:extLst>
          </p:cNvPr>
          <p:cNvSpPr/>
          <p:nvPr/>
        </p:nvSpPr>
        <p:spPr>
          <a:xfrm>
            <a:off x="4470757" y="1583508"/>
            <a:ext cx="325050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dirty="0">
                <a:ln w="0"/>
                <a:solidFill>
                  <a:srgbClr val="57068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Lt" panose="02000506030000020004" pitchFamily="50" charset="0"/>
              </a:rPr>
              <a:t>Mars Rover Robot (MRR)</a:t>
            </a:r>
            <a:endParaRPr lang="en-US" sz="2400" cap="none" spc="0" dirty="0">
              <a:ln w="0"/>
              <a:solidFill>
                <a:srgbClr val="57068C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roxima Nova Lt" panose="02000506030000020004" pitchFamily="50" charset="0"/>
            </a:endParaRPr>
          </a:p>
        </p:txBody>
      </p:sp>
      <p:pic>
        <p:nvPicPr>
          <p:cNvPr id="17" name="Picture 16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11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70E6C28-E392-460F-B8DB-0FEAA36E00EB}"/>
              </a:ext>
            </a:extLst>
          </p:cNvPr>
          <p:cNvSpPr/>
          <p:nvPr/>
        </p:nvSpPr>
        <p:spPr>
          <a:xfrm>
            <a:off x="420276" y="2843414"/>
            <a:ext cx="631849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Collect rock sample and bring it back to the start point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Traverse Olympus Mons to obtain a photo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Engineering notebook</a:t>
            </a:r>
          </a:p>
          <a:p>
            <a:r>
              <a:rPr lang="en-US" sz="2800" dirty="0">
                <a:latin typeface="Proxima Nova Rg" panose="02000506030000020004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938065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15" name="Diagram 14">
            <a:extLst>
              <a:ext uri="{FF2B5EF4-FFF2-40B4-BE49-F238E27FC236}">
                <a16:creationId xmlns:a16="http://schemas.microsoft.com/office/drawing/2014/main" id="{465918D0-35DC-D149-9867-11D065199C70}"/>
              </a:ext>
            </a:extLst>
          </p:cNvPr>
          <p:cNvGraphicFramePr/>
          <p:nvPr/>
        </p:nvGraphicFramePr>
        <p:xfrm>
          <a:off x="324703" y="2546256"/>
          <a:ext cx="5372578" cy="27395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0EFEE183-3EBF-1444-95A8-E3D6846E0913}"/>
              </a:ext>
            </a:extLst>
          </p:cNvPr>
          <p:cNvSpPr txBox="1"/>
          <p:nvPr/>
        </p:nvSpPr>
        <p:spPr>
          <a:xfrm>
            <a:off x="3010992" y="2951874"/>
            <a:ext cx="1833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Proxima Nova Rg" panose="02000506030000020004" pitchFamily="2" charset="0"/>
              </a:rPr>
              <a:t>Extra Credit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5FEE9F4-A3E1-834F-BF67-418E2BCBB094}"/>
              </a:ext>
            </a:extLst>
          </p:cNvPr>
          <p:cNvSpPr txBox="1"/>
          <p:nvPr/>
        </p:nvSpPr>
        <p:spPr>
          <a:xfrm>
            <a:off x="667443" y="4107896"/>
            <a:ext cx="48502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Return to start or climb the secondary platform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465F96E2-564A-4534-ABBF-1072E5C1D937}"/>
              </a:ext>
            </a:extLst>
          </p:cNvPr>
          <p:cNvSpPr txBox="1">
            <a:spLocks/>
          </p:cNvSpPr>
          <p:nvPr/>
        </p:nvSpPr>
        <p:spPr>
          <a:xfrm>
            <a:off x="564107" y="631669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SLDP OPTIONS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57F6EF8-B8C3-4D50-8800-5CB06A6F5D8C}"/>
              </a:ext>
            </a:extLst>
          </p:cNvPr>
          <p:cNvSpPr/>
          <p:nvPr/>
        </p:nvSpPr>
        <p:spPr>
          <a:xfrm>
            <a:off x="547584" y="2063793"/>
            <a:ext cx="50899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57068C"/>
                </a:solidFill>
                <a:latin typeface="Proxima Nova Lt" panose="02000506030000020004" pitchFamily="50" charset="0"/>
              </a:rPr>
              <a:t>Mars Rover Robot (MRR)</a:t>
            </a:r>
            <a:endParaRPr lang="en-US" sz="2400" dirty="0">
              <a:latin typeface="Proxima Nova Lt" panose="02000506030000020004" pitchFamily="50" charset="0"/>
            </a:endParaRPr>
          </a:p>
        </p:txBody>
      </p:sp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12</a:t>
            </a:r>
          </a:p>
        </p:txBody>
      </p:sp>
      <p:graphicFrame>
        <p:nvGraphicFramePr>
          <p:cNvPr id="23" name="Diagram 22">
            <a:extLst>
              <a:ext uri="{FF2B5EF4-FFF2-40B4-BE49-F238E27FC236}">
                <a16:creationId xmlns:a16="http://schemas.microsoft.com/office/drawing/2014/main" id="{0A21DC0A-801B-489F-805C-A43D3738773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61966391"/>
              </p:ext>
            </p:extLst>
          </p:nvPr>
        </p:nvGraphicFramePr>
        <p:xfrm>
          <a:off x="6167324" y="1680166"/>
          <a:ext cx="5561034" cy="41228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6797675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41147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Proxima Nova Rg" panose="02000506030000020004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1039E90-3BBB-1C46-BCDA-7BA10A7F381E}"/>
              </a:ext>
            </a:extLst>
          </p:cNvPr>
          <p:cNvSpPr/>
          <p:nvPr/>
        </p:nvSpPr>
        <p:spPr>
          <a:xfrm>
            <a:off x="435601" y="2330968"/>
            <a:ext cx="6068131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Locate and collect all the plants in the Lunar Agricultural zone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Traverse course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Pick up and deposit three different samples to designated site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Engineering notebook</a:t>
            </a:r>
          </a:p>
          <a:p>
            <a:r>
              <a:rPr lang="en-US" sz="2800" dirty="0">
                <a:latin typeface="Proxima Nova Rg" panose="02000506030000020004" pitchFamily="2" charset="0"/>
              </a:rPr>
              <a:t>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D5D9FED-C93F-E34C-846A-B73C0E7E8FEC}"/>
              </a:ext>
            </a:extLst>
          </p:cNvPr>
          <p:cNvSpPr/>
          <p:nvPr/>
        </p:nvSpPr>
        <p:spPr>
          <a:xfrm>
            <a:off x="6025345" y="5538077"/>
            <a:ext cx="55739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Proxima Nova Rg" panose="02000506030000020004" pitchFamily="2" charset="0"/>
              </a:rPr>
              <a:t>Figure 5: Labeled View of the Lunar Agricultural Zone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CAC9AFC-B3BA-4D44-B781-EC680BC2A91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011872" y="2351913"/>
            <a:ext cx="4018991" cy="31521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9A95B4CF-29BB-4D5B-8F01-1ADE0ED265DC}"/>
              </a:ext>
            </a:extLst>
          </p:cNvPr>
          <p:cNvSpPr txBox="1">
            <a:spLocks/>
          </p:cNvSpPr>
          <p:nvPr/>
        </p:nvSpPr>
        <p:spPr>
          <a:xfrm>
            <a:off x="564107" y="616532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SLDP OPTIONS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3AD0CB7-038B-4761-916A-9260DCA06863}"/>
              </a:ext>
            </a:extLst>
          </p:cNvPr>
          <p:cNvSpPr/>
          <p:nvPr/>
        </p:nvSpPr>
        <p:spPr>
          <a:xfrm>
            <a:off x="4200806" y="1583508"/>
            <a:ext cx="3790397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cap="none" spc="0" dirty="0">
                <a:ln w="0"/>
                <a:solidFill>
                  <a:srgbClr val="57068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Lt" panose="02000506030000020004" pitchFamily="50" charset="0"/>
              </a:rPr>
              <a:t>Lu</a:t>
            </a:r>
            <a:r>
              <a:rPr lang="en-US" sz="2400" dirty="0">
                <a:ln w="0"/>
                <a:solidFill>
                  <a:srgbClr val="57068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Lt" panose="02000506030000020004" pitchFamily="50" charset="0"/>
              </a:rPr>
              <a:t>nar Agricultural Zone (LAZ)</a:t>
            </a:r>
            <a:endParaRPr lang="en-US" sz="2400" cap="none" spc="0" dirty="0">
              <a:ln w="0"/>
              <a:solidFill>
                <a:srgbClr val="57068C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roxima Nova Lt" panose="02000506030000020004" pitchFamily="50" charset="0"/>
            </a:endParaRPr>
          </a:p>
        </p:txBody>
      </p:sp>
      <p:pic>
        <p:nvPicPr>
          <p:cNvPr id="17" name="Picture 16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414894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15" name="Diagram 14">
            <a:extLst>
              <a:ext uri="{FF2B5EF4-FFF2-40B4-BE49-F238E27FC236}">
                <a16:creationId xmlns:a16="http://schemas.microsoft.com/office/drawing/2014/main" id="{465918D0-35DC-D149-9867-11D065199C7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24446800"/>
              </p:ext>
            </p:extLst>
          </p:nvPr>
        </p:nvGraphicFramePr>
        <p:xfrm>
          <a:off x="324703" y="2546256"/>
          <a:ext cx="5372578" cy="30689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0EFEE183-3EBF-1444-95A8-E3D6846E0913}"/>
              </a:ext>
            </a:extLst>
          </p:cNvPr>
          <p:cNvSpPr txBox="1"/>
          <p:nvPr/>
        </p:nvSpPr>
        <p:spPr>
          <a:xfrm>
            <a:off x="3010992" y="2951874"/>
            <a:ext cx="1833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Proxima Nova Rg" panose="02000506030000020004" pitchFamily="2" charset="0"/>
              </a:rPr>
              <a:t>Extra Credit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5FEE9F4-A3E1-834F-BF67-418E2BCBB094}"/>
              </a:ext>
            </a:extLst>
          </p:cNvPr>
          <p:cNvSpPr txBox="1"/>
          <p:nvPr/>
        </p:nvSpPr>
        <p:spPr>
          <a:xfrm>
            <a:off x="585862" y="4192162"/>
            <a:ext cx="485025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Proxima Nova Rg" panose="02000506030000020004" pitchFamily="2" charset="0"/>
              </a:rPr>
              <a:t>Retrieve Plant 3 and deliver it to its drop site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Proxima Nova Rg" panose="02000506030000020004" pitchFamily="2" charset="0"/>
              </a:rPr>
              <a:t>Complete Benchmark A or B in reverse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Proxima Nova Rg" panose="02000506030000020004" pitchFamily="2" charset="0"/>
              </a:rPr>
              <a:t>Implement an additional sensor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465F96E2-564A-4534-ABBF-1072E5C1D937}"/>
              </a:ext>
            </a:extLst>
          </p:cNvPr>
          <p:cNvSpPr txBox="1">
            <a:spLocks/>
          </p:cNvSpPr>
          <p:nvPr/>
        </p:nvSpPr>
        <p:spPr>
          <a:xfrm>
            <a:off x="564107" y="631669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SLDP OPTIONS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57F6EF8-B8C3-4D50-8800-5CB06A6F5D8C}"/>
              </a:ext>
            </a:extLst>
          </p:cNvPr>
          <p:cNvSpPr/>
          <p:nvPr/>
        </p:nvSpPr>
        <p:spPr>
          <a:xfrm>
            <a:off x="547584" y="2063793"/>
            <a:ext cx="50899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57068C"/>
                </a:solidFill>
                <a:latin typeface="Proxima Nova Lt" panose="02000506030000020004" pitchFamily="50" charset="0"/>
              </a:rPr>
              <a:t>Lunar Agriculture Zone (LAZ)</a:t>
            </a:r>
            <a:endParaRPr lang="en-US" sz="2400" dirty="0">
              <a:latin typeface="Proxima Nova Lt" panose="02000506030000020004" pitchFamily="50" charset="0"/>
            </a:endParaRPr>
          </a:p>
        </p:txBody>
      </p:sp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14</a:t>
            </a:r>
          </a:p>
        </p:txBody>
      </p:sp>
      <p:graphicFrame>
        <p:nvGraphicFramePr>
          <p:cNvPr id="23" name="Diagram 22">
            <a:extLst>
              <a:ext uri="{FF2B5EF4-FFF2-40B4-BE49-F238E27FC236}">
                <a16:creationId xmlns:a16="http://schemas.microsoft.com/office/drawing/2014/main" id="{04E632FE-3005-44E6-936A-7E61DF57193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67406996"/>
              </p:ext>
            </p:extLst>
          </p:nvPr>
        </p:nvGraphicFramePr>
        <p:xfrm>
          <a:off x="6096000" y="1696495"/>
          <a:ext cx="5561034" cy="41228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42227433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41147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Proxima Nova Rg" panose="02000506030000020004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1039E90-3BBB-1C46-BCDA-7BA10A7F381E}"/>
              </a:ext>
            </a:extLst>
          </p:cNvPr>
          <p:cNvSpPr/>
          <p:nvPr/>
        </p:nvSpPr>
        <p:spPr>
          <a:xfrm>
            <a:off x="420276" y="2406434"/>
            <a:ext cx="5642729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Create 3D Revit model of campus extension to NYU Tandon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Include plumbing &amp; electrical plans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Obtain LEED Gold certification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Engineering notebook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D5D9FED-C93F-E34C-846A-B73C0E7E8FEC}"/>
              </a:ext>
            </a:extLst>
          </p:cNvPr>
          <p:cNvSpPr/>
          <p:nvPr/>
        </p:nvSpPr>
        <p:spPr>
          <a:xfrm>
            <a:off x="6063005" y="5538077"/>
            <a:ext cx="54986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Proxima Nova Rg" panose="02000506030000020004" pitchFamily="2" charset="0"/>
              </a:rPr>
              <a:t>Figure 1: 181 Mercer Street Building Courtesy of NYU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CAC9AFC-B3BA-4D44-B781-EC680BC2A9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8509" y="2351913"/>
            <a:ext cx="5185718" cy="31521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9A95B4CF-29BB-4D5B-8F01-1ADE0ED265DC}"/>
              </a:ext>
            </a:extLst>
          </p:cNvPr>
          <p:cNvSpPr txBox="1">
            <a:spLocks/>
          </p:cNvSpPr>
          <p:nvPr/>
        </p:nvSpPr>
        <p:spPr>
          <a:xfrm>
            <a:off x="564107" y="616532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SLDP OPTIONS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3AD0CB7-038B-4761-916A-9260DCA06863}"/>
              </a:ext>
            </a:extLst>
          </p:cNvPr>
          <p:cNvSpPr/>
          <p:nvPr/>
        </p:nvSpPr>
        <p:spPr>
          <a:xfrm>
            <a:off x="3606190" y="1583508"/>
            <a:ext cx="4979633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dirty="0">
                <a:ln w="0"/>
                <a:solidFill>
                  <a:srgbClr val="57068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Lt" panose="02000506030000020004" pitchFamily="50" charset="0"/>
              </a:rPr>
              <a:t>Housing &amp; Innovation in Revit (HIR)</a:t>
            </a:r>
            <a:endParaRPr lang="en-US" sz="2400" cap="none" spc="0" dirty="0">
              <a:ln w="0"/>
              <a:solidFill>
                <a:srgbClr val="57068C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roxima Nova Lt" panose="02000506030000020004" pitchFamily="50" charset="0"/>
            </a:endParaRPr>
          </a:p>
        </p:txBody>
      </p:sp>
      <p:pic>
        <p:nvPicPr>
          <p:cNvPr id="17" name="Picture 16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16</a:t>
            </a:r>
          </a:p>
          <a:p>
            <a:pPr algn="r"/>
            <a:endParaRPr lang="en-US" sz="1600" dirty="0">
              <a:latin typeface="Proxima Nova Lt" panose="0200050603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7925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16" name="Diagram 15">
            <a:extLst>
              <a:ext uri="{FF2B5EF4-FFF2-40B4-BE49-F238E27FC236}">
                <a16:creationId xmlns:a16="http://schemas.microsoft.com/office/drawing/2014/main" id="{474A675E-E837-3C4C-A2CC-BD6C3613B62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46757557"/>
              </p:ext>
            </p:extLst>
          </p:nvPr>
        </p:nvGraphicFramePr>
        <p:xfrm>
          <a:off x="869324" y="1513302"/>
          <a:ext cx="5467927" cy="47813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5" name="Diagram 14">
            <a:extLst>
              <a:ext uri="{FF2B5EF4-FFF2-40B4-BE49-F238E27FC236}">
                <a16:creationId xmlns:a16="http://schemas.microsoft.com/office/drawing/2014/main" id="{465918D0-35DC-D149-9867-11D065199C70}"/>
              </a:ext>
            </a:extLst>
          </p:cNvPr>
          <p:cNvGraphicFramePr/>
          <p:nvPr/>
        </p:nvGraphicFramePr>
        <p:xfrm>
          <a:off x="6803037" y="2682078"/>
          <a:ext cx="4997754" cy="26626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0EFEE183-3EBF-1444-95A8-E3D6846E0913}"/>
              </a:ext>
            </a:extLst>
          </p:cNvPr>
          <p:cNvSpPr txBox="1"/>
          <p:nvPr/>
        </p:nvSpPr>
        <p:spPr>
          <a:xfrm>
            <a:off x="9100979" y="3020351"/>
            <a:ext cx="1833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Proxima Nova Rg" panose="02000506030000020004" pitchFamily="2" charset="0"/>
              </a:rPr>
              <a:t>Extra Credit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5FEE9F4-A3E1-834F-BF67-418E2BCBB094}"/>
              </a:ext>
            </a:extLst>
          </p:cNvPr>
          <p:cNvSpPr txBox="1"/>
          <p:nvPr/>
        </p:nvSpPr>
        <p:spPr>
          <a:xfrm>
            <a:off x="7288064" y="4395765"/>
            <a:ext cx="4228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LEED Platinum certification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E8FB7C2-AF8A-42D8-97CB-DB09D2FF80E2}"/>
              </a:ext>
            </a:extLst>
          </p:cNvPr>
          <p:cNvSpPr/>
          <p:nvPr/>
        </p:nvSpPr>
        <p:spPr>
          <a:xfrm>
            <a:off x="6643811" y="2032116"/>
            <a:ext cx="551721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57068C"/>
                </a:solidFill>
                <a:latin typeface="Proxima Nova Lt" panose="02000506030000020004" pitchFamily="50" charset="0"/>
              </a:rPr>
              <a:t>Housing &amp; Innovation in Revit (HIR)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F8E427DC-BBDF-41BE-93FB-2EA96A962B5C}"/>
              </a:ext>
            </a:extLst>
          </p:cNvPr>
          <p:cNvSpPr txBox="1">
            <a:spLocks/>
          </p:cNvSpPr>
          <p:nvPr/>
        </p:nvSpPr>
        <p:spPr>
          <a:xfrm>
            <a:off x="564107" y="628238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SLDP OPTIONS</a:t>
            </a:r>
          </a:p>
        </p:txBody>
      </p:sp>
      <p:pic>
        <p:nvPicPr>
          <p:cNvPr id="18" name="Picture 17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17</a:t>
            </a:r>
          </a:p>
        </p:txBody>
      </p:sp>
    </p:spTree>
    <p:extLst>
      <p:ext uri="{BB962C8B-B14F-4D97-AF65-F5344CB8AC3E}">
        <p14:creationId xmlns:p14="http://schemas.microsoft.com/office/powerpoint/2010/main" val="27827814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4471FAC-1877-0547-931D-C8062C44893C}"/>
              </a:ext>
            </a:extLst>
          </p:cNvPr>
          <p:cNvSpPr/>
          <p:nvPr/>
        </p:nvSpPr>
        <p:spPr>
          <a:xfrm>
            <a:off x="696082" y="2009350"/>
            <a:ext cx="10554246" cy="30623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333333"/>
                </a:solidFill>
                <a:latin typeface="Proxima Nova Rg" panose="02000506030000020004" pitchFamily="2" charset="0"/>
              </a:rPr>
              <a:t>Application form will be sent out in an announcement</a:t>
            </a:r>
            <a:endParaRPr lang="en-US" sz="2800" b="1" dirty="0">
              <a:latin typeface="Proxima Nova Rg" panose="02000506030000020004" pitchFamily="2" charset="0"/>
            </a:endParaRP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latin typeface="Proxima Nova Rg" panose="02000506030000020004" pitchFamily="2" charset="0"/>
              </a:rPr>
              <a:t>Due Monday, February 5 at 11:59 PM ET</a:t>
            </a:r>
          </a:p>
          <a:p>
            <a:pPr>
              <a:spcAft>
                <a:spcPts val="600"/>
              </a:spcAft>
            </a:pPr>
            <a:endParaRPr lang="en-US" sz="2800" dirty="0">
              <a:solidFill>
                <a:srgbClr val="57068C"/>
              </a:solidFill>
              <a:latin typeface="Proxima Nova Rg" panose="02000506030000020004" pitchFamily="2" charset="0"/>
            </a:endParaRP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For RAD Projects: </a:t>
            </a:r>
          </a:p>
          <a:p>
            <a:pPr marL="914400" lvl="1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333333"/>
                </a:solidFill>
                <a:latin typeface="Proxima Nova Rg" panose="02000506030000020004" pitchFamily="2" charset="0"/>
                <a:hlinkClick r:id="rId3"/>
              </a:rPr>
              <a:t>EG 1004 inspiration guide for project ideas</a:t>
            </a:r>
            <a:r>
              <a:rPr lang="en-US" sz="2800" dirty="0">
                <a:solidFill>
                  <a:srgbClr val="333333"/>
                </a:solidFill>
                <a:latin typeface="Proxima Nova Rg" panose="02000506030000020004" pitchFamily="2" charset="0"/>
              </a:rPr>
              <a:t> </a:t>
            </a:r>
          </a:p>
          <a:p>
            <a:pPr marL="914400" lvl="1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333333"/>
                </a:solidFill>
                <a:latin typeface="Proxima Nova Rg" panose="02000506030000020004" pitchFamily="2" charset="0"/>
              </a:rPr>
              <a:t>You need to attend an </a:t>
            </a:r>
            <a:r>
              <a:rPr lang="en-US" sz="2800" dirty="0">
                <a:solidFill>
                  <a:srgbClr val="333333"/>
                </a:solidFill>
                <a:latin typeface="Proxima Nova Rg" panose="02000506030000020004" pitchFamily="2" charset="0"/>
                <a:hlinkClick r:id="rId4"/>
              </a:rPr>
              <a:t>Open Lab ideation session</a:t>
            </a:r>
            <a:endParaRPr lang="en-US" sz="2800" dirty="0">
              <a:solidFill>
                <a:srgbClr val="333333"/>
              </a:solidFill>
              <a:latin typeface="Proxima Nova Rg" panose="02000506030000020004" pitchFamily="2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04E21B49-2117-4D72-995A-C0F3823A739D}"/>
              </a:ext>
            </a:extLst>
          </p:cNvPr>
          <p:cNvSpPr txBox="1">
            <a:spLocks/>
          </p:cNvSpPr>
          <p:nvPr/>
        </p:nvSpPr>
        <p:spPr>
          <a:xfrm>
            <a:off x="564107" y="631379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SLDP APPLICATIONS</a:t>
            </a:r>
          </a:p>
        </p:txBody>
      </p:sp>
      <p:pic>
        <p:nvPicPr>
          <p:cNvPr id="15" name="Picture 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20624416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51379" y="582980"/>
            <a:ext cx="8889242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AGENDA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92073" y="1831677"/>
            <a:ext cx="9435151" cy="3911956"/>
          </a:xfrm>
        </p:spPr>
        <p:txBody>
          <a:bodyPr anchor="ctr"/>
          <a:lstStyle/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Project Introduction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Project Grading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SLDP Options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Additional Information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Questions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931362" y="2214563"/>
            <a:ext cx="0" cy="3331845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345B15D-E77C-4394-A1CC-D56B8E5EDE47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</a:t>
            </a:r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8AC7CA70-4296-46A3-B32D-45D24705D8C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6273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4471FAC-1877-0547-931D-C8062C44893C}"/>
              </a:ext>
            </a:extLst>
          </p:cNvPr>
          <p:cNvSpPr/>
          <p:nvPr/>
        </p:nvSpPr>
        <p:spPr>
          <a:xfrm>
            <a:off x="564107" y="2226167"/>
            <a:ext cx="10554246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Which projects interest you?</a:t>
            </a:r>
          </a:p>
          <a:p>
            <a:endParaRPr lang="en-US" sz="2800" dirty="0">
              <a:latin typeface="Proxima Nova Rg" panose="02000506030000020004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Refer to </a:t>
            </a:r>
            <a:r>
              <a:rPr lang="en-US" sz="2800" dirty="0">
                <a:latin typeface="Proxima Nova Lt" panose="02000506030000020004" charset="0"/>
              </a:rPr>
              <a:t>manual.eg.poly.edu</a:t>
            </a:r>
            <a:r>
              <a:rPr lang="en-US" sz="2800" dirty="0">
                <a:latin typeface="Proxima Nova Rg" panose="02000506030000020004" pitchFamily="2" charset="0"/>
              </a:rPr>
              <a:t> for full project information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3D printing requirements for each project are stated in the manual</a:t>
            </a:r>
          </a:p>
          <a:p>
            <a:pPr lvl="1"/>
            <a:endParaRPr lang="en-US" sz="2400" dirty="0">
              <a:latin typeface="Proxima Nova Rg" panose="02000506030000020004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Speak with Professors and TAs for information regarding projects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04E21B49-2117-4D72-995A-C0F3823A739D}"/>
              </a:ext>
            </a:extLst>
          </p:cNvPr>
          <p:cNvSpPr txBox="1">
            <a:spLocks/>
          </p:cNvSpPr>
          <p:nvPr/>
        </p:nvSpPr>
        <p:spPr>
          <a:xfrm>
            <a:off x="564107" y="631379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ADDITIONAL INFORMATION</a:t>
            </a:r>
          </a:p>
        </p:txBody>
      </p:sp>
      <p:pic>
        <p:nvPicPr>
          <p:cNvPr id="15" name="Picture 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14286283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2629" y="2834643"/>
            <a:ext cx="10406742" cy="923519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itchFamily="50" charset="0"/>
              </a:rPr>
              <a:t>QUESTIONS?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669971" y="3989354"/>
            <a:ext cx="2852058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4157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Subtitle 2">
            <a:extLst>
              <a:ext uri="{FF2B5EF4-FFF2-40B4-BE49-F238E27FC236}">
                <a16:creationId xmlns:a16="http://schemas.microsoft.com/office/drawing/2014/main" id="{F7ECC599-1849-154D-BF12-13A0E9874EEB}"/>
              </a:ext>
            </a:extLst>
          </p:cNvPr>
          <p:cNvSpPr txBox="1">
            <a:spLocks/>
          </p:cNvSpPr>
          <p:nvPr/>
        </p:nvSpPr>
        <p:spPr>
          <a:xfrm>
            <a:off x="895068" y="2202334"/>
            <a:ext cx="6353848" cy="34957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US" sz="2800" dirty="0">
                <a:solidFill>
                  <a:srgbClr val="57068C"/>
                </a:solidFill>
                <a:latin typeface="Proxima Nova Lt" panose="02000506030000020004" pitchFamily="50" charset="0"/>
              </a:rPr>
              <a:t>Four Project Types: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Housing &amp; Innovation in Revit (HIR)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Rapid Assembly &amp; Design (RAD)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Mars Rover Robot (MRR)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Lunar Agricultural Zone (LAZ)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0F432BB-BE73-4A4E-AB3F-88BE3BBA3B14}"/>
              </a:ext>
            </a:extLst>
          </p:cNvPr>
          <p:cNvSpPr/>
          <p:nvPr/>
        </p:nvSpPr>
        <p:spPr>
          <a:xfrm>
            <a:off x="8797462" y="1810933"/>
            <a:ext cx="1984839" cy="181588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dirty="0">
                <a:ln w="0"/>
                <a:solidFill>
                  <a:schemeClr val="accent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Rg" panose="02000506030000020004" pitchFamily="2" charset="0"/>
              </a:rPr>
              <a:t>10</a:t>
            </a:r>
          </a:p>
          <a:p>
            <a:pPr algn="ctr"/>
            <a:r>
              <a:rPr lang="en-US" sz="24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Rg" panose="02000506030000020004" pitchFamily="2" charset="0"/>
              </a:rPr>
              <a:t>Week Project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FE08EBE-2F0E-C145-B2B3-C7286EF8AA63}"/>
              </a:ext>
            </a:extLst>
          </p:cNvPr>
          <p:cNvSpPr/>
          <p:nvPr/>
        </p:nvSpPr>
        <p:spPr>
          <a:xfrm>
            <a:off x="8282830" y="3756700"/>
            <a:ext cx="3014102" cy="18158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800" dirty="0">
                <a:ln w="0"/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Rg" panose="02000506030000020004" pitchFamily="2" charset="0"/>
              </a:rPr>
              <a:t>2-4</a:t>
            </a:r>
          </a:p>
          <a:p>
            <a:pPr algn="ctr"/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Rg" panose="02000506030000020004" pitchFamily="2" charset="0"/>
              </a:rPr>
              <a:t>Team Members</a:t>
            </a:r>
            <a:endParaRPr lang="en-US" sz="24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roxima Nova Rg" panose="02000506030000020004" pitchFamily="2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564107" y="625604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PROJECT INTRODUCTION</a:t>
            </a:r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1586855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-1" y="6323329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3E05375-2857-1244-9385-F7EE9201EE74}"/>
              </a:ext>
            </a:extLst>
          </p:cNvPr>
          <p:cNvSpPr/>
          <p:nvPr/>
        </p:nvSpPr>
        <p:spPr>
          <a:xfrm>
            <a:off x="1935242" y="4712249"/>
            <a:ext cx="832150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>
                <a:ln w="0"/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Lt" panose="02000506030000020004" pitchFamily="50" charset="0"/>
              </a:rPr>
              <a:t>The SLDP is 30% of your total course grade! </a:t>
            </a:r>
            <a:endParaRPr lang="en-US" sz="3200" cap="none" spc="0" dirty="0">
              <a:ln w="0"/>
              <a:solidFill>
                <a:schemeClr val="accent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roxima Nova Lt" panose="02000506030000020004" pitchFamily="50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73F9678C-BF33-4A55-9547-85351D1B95BF}"/>
              </a:ext>
            </a:extLst>
          </p:cNvPr>
          <p:cNvSpPr txBox="1">
            <a:spLocks/>
          </p:cNvSpPr>
          <p:nvPr/>
        </p:nvSpPr>
        <p:spPr>
          <a:xfrm>
            <a:off x="564104" y="634350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PROJECT GRADING</a:t>
            </a:r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08BDB6CB-6461-4141-9FC9-4CAD3F784979}"/>
              </a:ext>
            </a:extLst>
          </p:cNvPr>
          <p:cNvGraphicFramePr>
            <a:graphicFrameLocks noGrp="1"/>
          </p:cNvGraphicFramePr>
          <p:nvPr/>
        </p:nvGraphicFramePr>
        <p:xfrm>
          <a:off x="234041" y="2613552"/>
          <a:ext cx="11723914" cy="15544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314242">
                  <a:extLst>
                    <a:ext uri="{9D8B030D-6E8A-4147-A177-3AD203B41FA5}">
                      <a16:colId xmlns:a16="http://schemas.microsoft.com/office/drawing/2014/main" val="2500531765"/>
                    </a:ext>
                  </a:extLst>
                </a:gridCol>
                <a:gridCol w="5409672">
                  <a:extLst>
                    <a:ext uri="{9D8B030D-6E8A-4147-A177-3AD203B41FA5}">
                      <a16:colId xmlns:a16="http://schemas.microsoft.com/office/drawing/2014/main" val="3485823830"/>
                    </a:ext>
                  </a:extLst>
                </a:gridCol>
              </a:tblGrid>
              <a:tr h="303799">
                <a:tc>
                  <a:txBody>
                    <a:bodyPr/>
                    <a:lstStyle/>
                    <a:p>
                      <a:pPr algn="ctr"/>
                      <a:r>
                        <a:rPr lang="en-US" sz="2800" b="0" i="0" dirty="0">
                          <a:latin typeface="Proxima Nova Lt" panose="02000506030000020004" pitchFamily="50" charset="0"/>
                        </a:rPr>
                        <a:t>Item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i="0" dirty="0">
                          <a:latin typeface="Proxima Nova Lt" panose="02000506030000020004" pitchFamily="50" charset="0"/>
                        </a:rPr>
                        <a:t>Percentage of Grade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95907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0" i="0" dirty="0">
                          <a:latin typeface="Proxima Nova Rg" panose="02000506030000020004" pitchFamily="2" charset="0"/>
                        </a:rPr>
                        <a:t>Benchmarks &amp; Commissioning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i="0" dirty="0">
                          <a:latin typeface="Proxima Nova Rg" panose="02000506030000020004" pitchFamily="2" charset="0"/>
                        </a:rPr>
                        <a:t>50%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59947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0" i="0" dirty="0">
                          <a:latin typeface="Proxima Nova Rg" panose="02000506030000020004" pitchFamily="2" charset="0"/>
                        </a:rPr>
                        <a:t>Final Presentation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i="0" dirty="0">
                          <a:latin typeface="Proxima Nova Rg" panose="02000506030000020004" pitchFamily="2" charset="0"/>
                        </a:rPr>
                        <a:t>50%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1557697"/>
                  </a:ext>
                </a:extLst>
              </a:tr>
            </a:tbl>
          </a:graphicData>
        </a:graphic>
      </p:graphicFrame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5760280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9470" y="-626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4665DA58-A826-B043-9CC3-7A4E61954D25}"/>
              </a:ext>
            </a:extLst>
          </p:cNvPr>
          <p:cNvSpPr/>
          <p:nvPr/>
        </p:nvSpPr>
        <p:spPr>
          <a:xfrm>
            <a:off x="564107" y="2069599"/>
            <a:ext cx="6556578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57068C"/>
                </a:solidFill>
                <a:latin typeface="Proxima Nova Lt" panose="02000506030000020004" pitchFamily="50" charset="0"/>
              </a:rPr>
              <a:t>Benchmarks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Two benchmarks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Completion of certain portions of project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Due dates on schedule on eg.poly.edu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Penalties for late completion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5718375F-9B48-43D3-9850-F9933604893D}"/>
              </a:ext>
            </a:extLst>
          </p:cNvPr>
          <p:cNvSpPr txBox="1">
            <a:spLocks/>
          </p:cNvSpPr>
          <p:nvPr/>
        </p:nvSpPr>
        <p:spPr>
          <a:xfrm>
            <a:off x="564107" y="624461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PROJECT GRADING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7CF713D-D6DC-4802-8E23-5D0F6173EC6D}"/>
              </a:ext>
            </a:extLst>
          </p:cNvPr>
          <p:cNvGrpSpPr/>
          <p:nvPr/>
        </p:nvGrpSpPr>
        <p:grpSpPr>
          <a:xfrm>
            <a:off x="6632250" y="2041303"/>
            <a:ext cx="4809309" cy="3351668"/>
            <a:chOff x="6632250" y="2189181"/>
            <a:chExt cx="4809309" cy="3351668"/>
          </a:xfrm>
        </p:grpSpPr>
        <p:graphicFrame>
          <p:nvGraphicFramePr>
            <p:cNvPr id="3" name="Diagram 2">
              <a:extLst>
                <a:ext uri="{FF2B5EF4-FFF2-40B4-BE49-F238E27FC236}">
                  <a16:creationId xmlns:a16="http://schemas.microsoft.com/office/drawing/2014/main" id="{A32A8B66-8552-784A-9380-AB5393BCC9D5}"/>
                </a:ext>
              </a:extLst>
            </p:cNvPr>
            <p:cNvGraphicFramePr/>
            <p:nvPr/>
          </p:nvGraphicFramePr>
          <p:xfrm>
            <a:off x="6632250" y="2253727"/>
            <a:ext cx="4809309" cy="3287122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E9CB798-0E30-4F8F-9653-7EEC4A1BECA5}"/>
                </a:ext>
              </a:extLst>
            </p:cNvPr>
            <p:cNvSpPr/>
            <p:nvPr/>
          </p:nvSpPr>
          <p:spPr>
            <a:xfrm>
              <a:off x="9617336" y="2189181"/>
              <a:ext cx="1339328" cy="3926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903DA17-71D8-451D-BB81-AD65273B5215}"/>
                </a:ext>
              </a:extLst>
            </p:cNvPr>
            <p:cNvSpPr/>
            <p:nvPr/>
          </p:nvSpPr>
          <p:spPr>
            <a:xfrm>
              <a:off x="9880899" y="2458122"/>
              <a:ext cx="650837" cy="8122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3466E9E-0A14-454D-ACC2-B9F76ABDFB73}"/>
                </a:ext>
              </a:extLst>
            </p:cNvPr>
            <p:cNvSpPr/>
            <p:nvPr/>
          </p:nvSpPr>
          <p:spPr>
            <a:xfrm>
              <a:off x="9468522" y="3213708"/>
              <a:ext cx="1488142" cy="3926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DC8FE03-895D-4872-8FCC-D7D7A7861D53}"/>
                </a:ext>
              </a:extLst>
            </p:cNvPr>
            <p:cNvSpPr/>
            <p:nvPr/>
          </p:nvSpPr>
          <p:spPr>
            <a:xfrm>
              <a:off x="10030811" y="3581091"/>
              <a:ext cx="650837" cy="8122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797DF6EF-4497-413A-85E9-F1361B10A71A}"/>
              </a:ext>
            </a:extLst>
          </p:cNvPr>
          <p:cNvSpPr/>
          <p:nvPr/>
        </p:nvSpPr>
        <p:spPr>
          <a:xfrm>
            <a:off x="9812156" y="2364428"/>
            <a:ext cx="20377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70AD47"/>
                </a:solidFill>
                <a:latin typeface="Proxima Nova Lt" panose="02000506030000020004" pitchFamily="50" charset="0"/>
              </a:rPr>
              <a:t>Benchmark A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D631326-568B-4AE4-928E-154DEE79F6C3}"/>
              </a:ext>
            </a:extLst>
          </p:cNvPr>
          <p:cNvSpPr/>
          <p:nvPr/>
        </p:nvSpPr>
        <p:spPr>
          <a:xfrm>
            <a:off x="9812156" y="3403142"/>
            <a:ext cx="20377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ED7D31"/>
                </a:solidFill>
                <a:latin typeface="Proxima Nova Lt" panose="02000506030000020004" pitchFamily="50" charset="0"/>
              </a:rPr>
              <a:t>Benchmark B</a:t>
            </a:r>
          </a:p>
        </p:txBody>
      </p:sp>
      <p:pic>
        <p:nvPicPr>
          <p:cNvPr id="21" name="Picture 20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9709213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276B525F-BE60-234A-B4C1-40A8C09E6075}"/>
              </a:ext>
            </a:extLst>
          </p:cNvPr>
          <p:cNvGraphicFramePr/>
          <p:nvPr/>
        </p:nvGraphicFramePr>
        <p:xfrm>
          <a:off x="6311512" y="1797805"/>
          <a:ext cx="6248400" cy="41263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Rectangle 10">
            <a:extLst>
              <a:ext uri="{FF2B5EF4-FFF2-40B4-BE49-F238E27FC236}">
                <a16:creationId xmlns:a16="http://schemas.microsoft.com/office/drawing/2014/main" id="{4E2A94D1-EEC5-C24D-8096-1D022EB6720D}"/>
              </a:ext>
            </a:extLst>
          </p:cNvPr>
          <p:cNvSpPr/>
          <p:nvPr/>
        </p:nvSpPr>
        <p:spPr>
          <a:xfrm>
            <a:off x="432728" y="1751833"/>
            <a:ext cx="7011781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57068C"/>
                </a:solidFill>
                <a:latin typeface="Proxima Nova Lt" panose="02000506030000020004" pitchFamily="50" charset="0"/>
              </a:rPr>
              <a:t>Commissioning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Completion of all tasks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Due date on schedule on eg.poly.edu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Can partially commission if unable to complete all tasks on time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latin typeface="Proxima Nova Lt" panose="02000506030000020004" pitchFamily="50" charset="0"/>
            </a:endParaRPr>
          </a:p>
          <a:p>
            <a:r>
              <a:rPr lang="en-US" sz="2800" b="1" dirty="0">
                <a:solidFill>
                  <a:srgbClr val="57068C"/>
                </a:solidFill>
                <a:latin typeface="Proxima Nova Lt" panose="02000506030000020004" pitchFamily="50" charset="0"/>
              </a:rPr>
              <a:t>Submission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Submission of all SLDP material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Due on same date as commissioning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Can submit early for extra credit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F68DCE2-F774-4493-8335-1E7CE89921E5}"/>
              </a:ext>
            </a:extLst>
          </p:cNvPr>
          <p:cNvSpPr txBox="1">
            <a:spLocks/>
          </p:cNvSpPr>
          <p:nvPr/>
        </p:nvSpPr>
        <p:spPr>
          <a:xfrm>
            <a:off x="564107" y="630044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PROJECT GRADING</a:t>
            </a:r>
          </a:p>
        </p:txBody>
      </p:sp>
      <p:pic>
        <p:nvPicPr>
          <p:cNvPr id="15" name="Picture 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93164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E2A94D1-EEC5-C24D-8096-1D022EB6720D}"/>
              </a:ext>
            </a:extLst>
          </p:cNvPr>
          <p:cNvSpPr/>
          <p:nvPr/>
        </p:nvSpPr>
        <p:spPr>
          <a:xfrm>
            <a:off x="564107" y="2504915"/>
            <a:ext cx="1108652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57068C"/>
                </a:solidFill>
                <a:latin typeface="Proxima Nova Lt" panose="02000506030000020004" pitchFamily="50" charset="0"/>
              </a:rPr>
              <a:t>Required Contents for an Effective Notebook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Meeting notes, ideas, brainstorming, tasks, roles, and deadlines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Technical notes, design drawings, and software code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Screenshots or pictures of your design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Record &amp; briefly describe references (e.g. </a:t>
            </a:r>
            <a:r>
              <a:rPr lang="en-US" sz="2800" dirty="0" err="1">
                <a:latin typeface="Proxima Nova Rg" panose="02000506030000020004" pitchFamily="2" charset="0"/>
              </a:rPr>
              <a:t>SparkFun</a:t>
            </a:r>
            <a:r>
              <a:rPr lang="en-US" sz="2800" dirty="0">
                <a:latin typeface="Proxima Nova Rg" panose="02000506030000020004" pitchFamily="2" charset="0"/>
              </a:rPr>
              <a:t> sensor guide)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Updates to cost or project schedule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Plans for the future and to-do lists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Design artifacts: design thinking, design canvas, and design pitch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F68DCE2-F774-4493-8335-1E7CE89921E5}"/>
              </a:ext>
            </a:extLst>
          </p:cNvPr>
          <p:cNvSpPr txBox="1">
            <a:spLocks/>
          </p:cNvSpPr>
          <p:nvPr/>
        </p:nvSpPr>
        <p:spPr>
          <a:xfrm>
            <a:off x="564107" y="630044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ENGINEERING NOTEBOOK</a:t>
            </a:r>
          </a:p>
        </p:txBody>
      </p:sp>
      <p:pic>
        <p:nvPicPr>
          <p:cNvPr id="15" name="Picture 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6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3E05375-2857-1244-9385-F7EE9201EE74}"/>
              </a:ext>
            </a:extLst>
          </p:cNvPr>
          <p:cNvSpPr/>
          <p:nvPr/>
        </p:nvSpPr>
        <p:spPr>
          <a:xfrm>
            <a:off x="1245096" y="1590568"/>
            <a:ext cx="9701807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dirty="0">
                <a:ln w="0"/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Lt" panose="02000506030000020004" pitchFamily="50" charset="0"/>
              </a:rPr>
              <a:t>Use your engineering notebook as an outline &amp; repository for milestone &amp; final presentations and your Final Design Report!</a:t>
            </a:r>
            <a:endParaRPr lang="en-US" sz="2400" cap="none" spc="0" dirty="0">
              <a:ln w="0"/>
              <a:solidFill>
                <a:schemeClr val="accent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roxima Nova Lt" panose="0200050603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68745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FF68DCE2-F774-4493-8335-1E7CE89921E5}"/>
              </a:ext>
            </a:extLst>
          </p:cNvPr>
          <p:cNvSpPr txBox="1">
            <a:spLocks/>
          </p:cNvSpPr>
          <p:nvPr/>
        </p:nvSpPr>
        <p:spPr>
          <a:xfrm>
            <a:off x="564107" y="630044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MILESTONE CHECKPOINTS</a:t>
            </a:r>
          </a:p>
        </p:txBody>
      </p:sp>
      <p:pic>
        <p:nvPicPr>
          <p:cNvPr id="15" name="Picture 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7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318" y="2457959"/>
            <a:ext cx="3610466" cy="279443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9D5D9FED-C93F-E34C-846A-B73C0E7E8FEC}"/>
              </a:ext>
            </a:extLst>
          </p:cNvPr>
          <p:cNvSpPr/>
          <p:nvPr/>
        </p:nvSpPr>
        <p:spPr>
          <a:xfrm>
            <a:off x="185969" y="5507779"/>
            <a:ext cx="39011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Proxima Nova Rg" panose="02000506030000020004" pitchFamily="2" charset="0"/>
              </a:rPr>
              <a:t>Milestone 1: Design Thinking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9302" y="2560712"/>
            <a:ext cx="3971826" cy="25989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88612" y="2134680"/>
            <a:ext cx="3506194" cy="338549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3E05375-2857-1244-9385-F7EE9201EE74}"/>
              </a:ext>
            </a:extLst>
          </p:cNvPr>
          <p:cNvSpPr/>
          <p:nvPr/>
        </p:nvSpPr>
        <p:spPr>
          <a:xfrm>
            <a:off x="374415" y="1626515"/>
            <a:ext cx="1144316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dirty="0">
                <a:ln w="0"/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Lt" panose="02000506030000020004" pitchFamily="50" charset="0"/>
              </a:rPr>
              <a:t>You will complete these exercises in recitation with professor input!</a:t>
            </a:r>
            <a:endParaRPr lang="en-US" sz="2400" cap="none" spc="0" dirty="0">
              <a:ln w="0"/>
              <a:solidFill>
                <a:schemeClr val="accent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roxima Nova Lt" panose="02000506030000020004" pitchFamily="50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D5D9FED-C93F-E34C-846A-B73C0E7E8FEC}"/>
              </a:ext>
            </a:extLst>
          </p:cNvPr>
          <p:cNvSpPr/>
          <p:nvPr/>
        </p:nvSpPr>
        <p:spPr>
          <a:xfrm>
            <a:off x="4154633" y="5507779"/>
            <a:ext cx="39011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Proxima Nova Rg" panose="02000506030000020004" pitchFamily="2" charset="0"/>
              </a:rPr>
              <a:t>Milestone 2: Design Canvas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D5D9FED-C93F-E34C-846A-B73C0E7E8FEC}"/>
              </a:ext>
            </a:extLst>
          </p:cNvPr>
          <p:cNvSpPr/>
          <p:nvPr/>
        </p:nvSpPr>
        <p:spPr>
          <a:xfrm>
            <a:off x="8091128" y="5507779"/>
            <a:ext cx="39011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Proxima Nova Rg" panose="02000506030000020004" pitchFamily="2" charset="0"/>
              </a:rPr>
              <a:t>Milestone 3: Design Pitch</a:t>
            </a:r>
          </a:p>
        </p:txBody>
      </p:sp>
    </p:spTree>
    <p:extLst>
      <p:ext uri="{BB962C8B-B14F-4D97-AF65-F5344CB8AC3E}">
        <p14:creationId xmlns:p14="http://schemas.microsoft.com/office/powerpoint/2010/main" val="21316082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FF68DCE2-F774-4493-8335-1E7CE89921E5}"/>
              </a:ext>
            </a:extLst>
          </p:cNvPr>
          <p:cNvSpPr txBox="1">
            <a:spLocks/>
          </p:cNvSpPr>
          <p:nvPr/>
        </p:nvSpPr>
        <p:spPr>
          <a:xfrm>
            <a:off x="564107" y="630044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SLDP Team Google Drive</a:t>
            </a:r>
          </a:p>
        </p:txBody>
      </p:sp>
      <p:pic>
        <p:nvPicPr>
          <p:cNvPr id="15" name="Picture 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9E3B43-B3F5-4793-B12F-24131F271E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8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3E05375-2857-1244-9385-F7EE9201EE74}"/>
              </a:ext>
            </a:extLst>
          </p:cNvPr>
          <p:cNvSpPr/>
          <p:nvPr/>
        </p:nvSpPr>
        <p:spPr>
          <a:xfrm>
            <a:off x="851095" y="1725076"/>
            <a:ext cx="10139795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dirty="0">
                <a:ln w="0"/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Lt" panose="02000506030000020004" pitchFamily="50" charset="0"/>
              </a:rPr>
              <a:t>Your team must create a Drive folder for your team by Milestone 1 and share it with your professors &amp; TAs!</a:t>
            </a:r>
            <a:endParaRPr lang="en-US" sz="3200" cap="none" spc="0" dirty="0">
              <a:ln w="0"/>
              <a:solidFill>
                <a:schemeClr val="accent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roxima Nova Lt" panose="02000506030000020004" pitchFamily="50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E2A94D1-EEC5-C24D-8096-1D022EB6720D}"/>
              </a:ext>
            </a:extLst>
          </p:cNvPr>
          <p:cNvSpPr/>
          <p:nvPr/>
        </p:nvSpPr>
        <p:spPr>
          <a:xfrm>
            <a:off x="1045145" y="2885644"/>
            <a:ext cx="101017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57068C"/>
                </a:solidFill>
                <a:latin typeface="Proxima Nova Lt" panose="02000506030000020004" pitchFamily="50" charset="0"/>
              </a:rPr>
              <a:t>All files you create for your SLDP must be in this Drive folder: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E2A94D1-EEC5-C24D-8096-1D022EB6720D}"/>
              </a:ext>
            </a:extLst>
          </p:cNvPr>
          <p:cNvSpPr/>
          <p:nvPr/>
        </p:nvSpPr>
        <p:spPr>
          <a:xfrm>
            <a:off x="1376460" y="3502140"/>
            <a:ext cx="10213872" cy="3108543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Engineering notebook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CAD files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Code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Circuit diagrams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Progress pictures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Product videos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latin typeface="Proxima Nova Rg" panose="02000506030000020004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Presentations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Budget spreadsheets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Microsoft Project schedules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Preliminary Design Investigation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Final Design Report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latin typeface="Proxima Nova Rg" panose="0200050603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01371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1256</TotalTime>
  <Words>958</Words>
  <Application>Microsoft Macintosh PowerPoint</Application>
  <PresentationFormat>Widescreen</PresentationFormat>
  <Paragraphs>219</Paragraphs>
  <Slides>21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Proxima Nova Rg</vt:lpstr>
      <vt:lpstr>Gotham Medium</vt:lpstr>
      <vt:lpstr>Calibri</vt:lpstr>
      <vt:lpstr>Calibri Light</vt:lpstr>
      <vt:lpstr>Arial</vt:lpstr>
      <vt:lpstr>Proxima Nova Lt</vt:lpstr>
      <vt:lpstr>Office Theme</vt:lpstr>
      <vt:lpstr>INTRODUCTION TO THE SEMESTER LONG DESIGN PROJECT (SLDP)</vt:lpstr>
      <vt:lpstr>AGENDA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QUESTIONS?</vt:lpstr>
    </vt:vector>
  </TitlesOfParts>
  <Company>diakov.net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THE SEMESTER LONG DESIGN PROJECT (SLDP)</dc:title>
  <dc:creator>Diya Mulay</dc:creator>
  <cp:lastModifiedBy>EG</cp:lastModifiedBy>
  <cp:revision>28</cp:revision>
  <dcterms:created xsi:type="dcterms:W3CDTF">2020-08-26T09:12:07Z</dcterms:created>
  <dcterms:modified xsi:type="dcterms:W3CDTF">2024-01-23T18:16:34Z</dcterms:modified>
</cp:coreProperties>
</file>