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4006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manual.eg.poly.edu/images/b/b8/EG_1003_Writing_Style_Guide.doc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://nyu.mywconline.com/" TargetMode="External"/><Relationship Id="rId4" Type="http://schemas.openxmlformats.org/officeDocument/2006/relationships/hyperlink" Target="http://nyupoly.mywconline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xels.com/@michael-burrows?utm_content=attributionCopyText&amp;utm_medium=referral&amp;utm_source=pexels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THE ART OF THE </a:t>
            </a:r>
          </a:p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COVER LETTER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 smtClean="0"/>
              <a:t>EG100</a:t>
            </a:r>
            <a:r>
              <a:rPr lang="en-US" dirty="0" smtClean="0"/>
              <a:t>4</a:t>
            </a:r>
            <a:r>
              <a:rPr dirty="0" smtClean="0"/>
              <a:t>  </a:t>
            </a:r>
            <a:r>
              <a:rPr dirty="0"/>
              <a:t>|  RECITATION 11</a:t>
            </a:r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8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253888" y="1546704"/>
            <a:ext cx="6524188" cy="4811238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216568" indent="-216568" algn="l" defTabSz="822959">
              <a:spcBef>
                <a:spcPts val="900"/>
              </a:spcBef>
              <a:buSzPct val="100000"/>
              <a:buChar char="•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What if the job listing says “cover letter optional”?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Write one anyway. You will stand out.</a:t>
            </a:r>
          </a:p>
          <a:p>
            <a:pPr marL="216568" indent="-216568" algn="l" defTabSz="822959">
              <a:spcBef>
                <a:spcPts val="900"/>
              </a:spcBef>
              <a:buSzPct val="100000"/>
              <a:buChar char="•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Should I make a standard cover letter template?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Yes, but cover letters must </a:t>
            </a: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always</a:t>
            </a:r>
            <a:r>
              <a:t> be customized to the specific position.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Will require even more time and care.</a:t>
            </a:r>
          </a:p>
          <a:p>
            <a:pPr marL="216568" indent="-216568" algn="l" defTabSz="822959">
              <a:spcBef>
                <a:spcPts val="900"/>
              </a:spcBef>
              <a:buSzPct val="100000"/>
              <a:buChar char="•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Where should I look for the name of the hiring manager or supervisor?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Company website, LinkedIn, professional connection (if you have one).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Still can’t find it? Select the most relevant senior person related to the position.</a:t>
            </a: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77992" y="1661077"/>
            <a:ext cx="4499142" cy="4499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"/>
          <p:cNvSpPr txBox="1">
            <a:spLocks noGrp="1"/>
          </p:cNvSpPr>
          <p:nvPr>
            <p:ph type="ctrTitle"/>
          </p:nvPr>
        </p:nvSpPr>
        <p:spPr>
          <a:xfrm>
            <a:off x="564107" y="80910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RESOURCES</a:t>
            </a:r>
          </a:p>
        </p:txBody>
      </p:sp>
      <p:sp>
        <p:nvSpPr>
          <p:cNvPr id="172" name="Subtitle 2"/>
          <p:cNvSpPr txBox="1">
            <a:spLocks noGrp="1"/>
          </p:cNvSpPr>
          <p:nvPr>
            <p:ph type="subTitle" idx="1"/>
          </p:nvPr>
        </p:nvSpPr>
        <p:spPr>
          <a:xfrm>
            <a:off x="818866" y="1519707"/>
            <a:ext cx="10532758" cy="4811237"/>
          </a:xfrm>
          <a:prstGeom prst="rect">
            <a:avLst/>
          </a:prstGeom>
        </p:spPr>
        <p:txBody>
          <a:bodyPr anchor="ctr"/>
          <a:lstStyle/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EG1003 Student Manual: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EG1003 Writing Style Guide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Sample Lab Report</a:t>
            </a:r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Writing Center: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Schedule an appointment online:</a:t>
            </a:r>
            <a:r>
              <a:rPr dirty="0">
                <a:latin typeface="+mj-lt"/>
                <a:ea typeface="+mj-ea"/>
                <a:cs typeface="+mj-cs"/>
                <a:sym typeface="Calibri"/>
              </a:rPr>
              <a:t> </a:t>
            </a:r>
            <a:r>
              <a:rPr lang="en-US" u="sng" dirty="0" smtClean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nyupoly.mywconline.com</a:t>
            </a:r>
            <a:endParaRPr u="sng" dirty="0">
              <a:solidFill>
                <a:srgbClr val="0563C1"/>
              </a:solidFill>
              <a:uFill>
                <a:solidFill>
                  <a:srgbClr val="0563C1"/>
                </a:solidFill>
              </a:uFill>
              <a:hlinkClick r:id="rId5"/>
            </a:endParaRPr>
          </a:p>
          <a:p>
            <a:pPr marL="457200" lvl="1" indent="0" algn="l">
              <a:spcBef>
                <a:spcPts val="600"/>
              </a:spcBef>
              <a:buSzPct val="100000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endParaRPr sz="2000" dirty="0"/>
          </a:p>
          <a:p>
            <a:pPr algn="l"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/>
              <a:t>Writing Consultants:</a:t>
            </a:r>
          </a:p>
          <a:p>
            <a:pPr marL="800100" lvl="1" indent="-342900" algn="l">
              <a:spcBef>
                <a:spcPts val="600"/>
              </a:spcBef>
              <a:buSzPct val="100000"/>
              <a:buFont typeface="Arial"/>
              <a:buChar char="•"/>
              <a:defRPr>
                <a:latin typeface="Proxima Nova Rg"/>
                <a:ea typeface="Proxima Nova Rg"/>
                <a:cs typeface="Proxima Nova Rg"/>
                <a:sym typeface="Proxima Nova Rg"/>
              </a:defRPr>
            </a:pPr>
            <a:r>
              <a:rPr dirty="0"/>
              <a:t>Available during recitation to answer questions</a:t>
            </a:r>
          </a:p>
        </p:txBody>
      </p:sp>
      <p:sp>
        <p:nvSpPr>
          <p:cNvPr id="173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4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75" name="Picture 8" descr="Picture 8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TextBox 12"/>
          <p:cNvSpPr txBox="1"/>
          <p:nvPr/>
        </p:nvSpPr>
        <p:spPr>
          <a:xfrm>
            <a:off x="11036610" y="5841241"/>
            <a:ext cx="809898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defRPr sz="1600">
                <a:latin typeface="Proxima Nova Light"/>
                <a:ea typeface="Proxima Nova Light"/>
                <a:cs typeface="Proxima Nova Light"/>
                <a:sym typeface="Proxima Nova Light"/>
              </a:defRPr>
            </a:lvl1pPr>
          </a:lstStyle>
          <a:p>
            <a:r>
              <a:t>13</a:t>
            </a:r>
          </a:p>
        </p:txBody>
      </p:sp>
      <p:pic>
        <p:nvPicPr>
          <p:cNvPr id="177" name="Picture 9" descr="Picture 9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QUESTIONS?</a:t>
            </a:r>
          </a:p>
        </p:txBody>
      </p:sp>
      <p:sp>
        <p:nvSpPr>
          <p:cNvPr id="180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What is a Cover Letter?</a:t>
            </a:r>
          </a:p>
        </p:txBody>
      </p:sp>
      <p:sp>
        <p:nvSpPr>
          <p:cNvPr id="107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5127579" y="1377370"/>
            <a:ext cx="6725866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Cover letter: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le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tter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of interest for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job posting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Addressed to hiring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manager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/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supervisor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States interest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$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relevant experience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1 page maximum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Can be required i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n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addition to a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resume</a:t>
            </a:r>
            <a:endParaRPr lang="en-US" b="0" dirty="0" smtClean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Tells why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you are the best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candidate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</p:txBody>
      </p:sp>
      <p:pic>
        <p:nvPicPr>
          <p:cNvPr id="108" name="pexels-michael-burrows-7128952.jpg" descr="pexels-michael-burrows-712895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4571" y="2260445"/>
            <a:ext cx="4567223" cy="304508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Figure 1 Courtesy of Michael Burrows"/>
          <p:cNvSpPr txBox="1"/>
          <p:nvPr/>
        </p:nvSpPr>
        <p:spPr>
          <a:xfrm>
            <a:off x="1240797" y="5404523"/>
            <a:ext cx="2854770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400"/>
              <a:t>Figure 1 Courtesy of </a:t>
            </a:r>
            <a:r>
              <a:rPr sz="1400" u="sng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5"/>
              </a:rPr>
              <a:t>Michael Burrows</a:t>
            </a:r>
            <a:r>
              <a:t> 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Resume x Cover Letter</a:t>
            </a:r>
          </a:p>
        </p:txBody>
      </p:sp>
      <p:sp>
        <p:nvSpPr>
          <p:cNvPr id="116" name="Subtitle 2"/>
          <p:cNvSpPr txBox="1">
            <a:spLocks noGrp="1"/>
          </p:cNvSpPr>
          <p:nvPr>
            <p:ph type="subTitle" idx="1"/>
          </p:nvPr>
        </p:nvSpPr>
        <p:spPr>
          <a:xfrm>
            <a:off x="829620" y="1546704"/>
            <a:ext cx="10661653" cy="4811238"/>
          </a:xfrm>
          <a:prstGeom prst="rect">
            <a:avLst/>
          </a:prstGeom>
        </p:spPr>
        <p:txBody>
          <a:bodyPr anchor="ctr"/>
          <a:lstStyle/>
          <a:p>
            <a:pPr algn="l">
              <a:buSzPct val="100000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What is the difference?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Resume</a:t>
            </a:r>
            <a:r>
              <a:rPr dirty="0">
                <a:latin typeface="Proxima Nova Rg" panose="02000506030000020004" pitchFamily="2" charset="0"/>
              </a:rP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Lists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all</a:t>
            </a:r>
            <a:r>
              <a:rPr dirty="0">
                <a:latin typeface="Proxima Nova Rg" panose="02000506030000020004" pitchFamily="2" charset="0"/>
              </a:rPr>
              <a:t> of your education, professional experience, and </a:t>
            </a:r>
            <a:r>
              <a:rPr dirty="0" smtClean="0">
                <a:latin typeface="Proxima Nova Rg" panose="02000506030000020004" pitchFamily="2" charset="0"/>
              </a:rPr>
              <a:t>skills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Comprehensive overview of </a:t>
            </a:r>
            <a:r>
              <a:rPr lang="en-US" dirty="0" smtClean="0">
                <a:latin typeface="Proxima Nova Rg" panose="02000506030000020004" pitchFamily="2" charset="0"/>
              </a:rPr>
              <a:t>education</a:t>
            </a:r>
            <a:r>
              <a:rPr dirty="0" smtClean="0">
                <a:latin typeface="Proxima Nova Rg" panose="02000506030000020004" pitchFamily="2" charset="0"/>
              </a:rPr>
              <a:t>/jobs</a:t>
            </a:r>
            <a:r>
              <a:rPr lang="en-US" dirty="0" smtClean="0">
                <a:latin typeface="Proxima Nova Rg" panose="02000506030000020004" pitchFamily="2" charset="0"/>
              </a:rPr>
              <a:t>/qualifications</a:t>
            </a:r>
            <a:endParaRPr dirty="0" smtClean="0">
              <a:latin typeface="Proxima Nova Rg" panose="02000506030000020004" pitchFamily="2" charset="0"/>
            </a:endParaRP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Cover letter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smtClean="0">
                <a:latin typeface="Proxima Nova Rg" panose="02000506030000020004" pitchFamily="2" charset="0"/>
              </a:rPr>
              <a:t>Written </a:t>
            </a:r>
            <a:r>
              <a:rPr dirty="0">
                <a:latin typeface="Proxima Nova Rg" panose="02000506030000020004" pitchFamily="2" charset="0"/>
              </a:rPr>
              <a:t>in full </a:t>
            </a:r>
            <a:r>
              <a:rPr dirty="0" smtClean="0">
                <a:latin typeface="Proxima Nova Rg" panose="02000506030000020004" pitchFamily="2" charset="0"/>
              </a:rPr>
              <a:t>sentences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lang="en-US" dirty="0" smtClean="0">
                <a:latin typeface="Proxima Nova Rg" panose="02000506030000020004" pitchFamily="2" charset="0"/>
              </a:rPr>
              <a:t>&amp; tells your story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smtClean="0">
                <a:latin typeface="Proxima Nova Rg" panose="02000506030000020004" pitchFamily="2" charset="0"/>
              </a:rPr>
              <a:t>Highlight</a:t>
            </a:r>
            <a:r>
              <a:rPr lang="en-US" dirty="0" smtClean="0">
                <a:latin typeface="Proxima Nova Rg" panose="02000506030000020004" pitchFamily="2" charset="0"/>
              </a:rPr>
              <a:t> </a:t>
            </a:r>
            <a:r>
              <a:rPr dirty="0" smtClean="0">
                <a:latin typeface="Proxima Nova Rg" panose="02000506030000020004" pitchFamily="2" charset="0"/>
              </a:rPr>
              <a:t>career </a:t>
            </a:r>
            <a:r>
              <a:rPr dirty="0">
                <a:latin typeface="Proxima Nova Rg" panose="02000506030000020004" pitchFamily="2" charset="0"/>
              </a:rPr>
              <a:t>experiences that may not fit into a </a:t>
            </a:r>
            <a:r>
              <a:rPr dirty="0" smtClean="0">
                <a:latin typeface="Proxima Nova Rg" panose="02000506030000020004" pitchFamily="2" charset="0"/>
              </a:rPr>
              <a:t>resume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 smtClean="0">
                <a:latin typeface="Proxima Nova Rg" panose="02000506030000020004" pitchFamily="2" charset="0"/>
              </a:rPr>
              <a:t>C</a:t>
            </a:r>
            <a:r>
              <a:rPr dirty="0" smtClean="0">
                <a:latin typeface="Proxima Nova Rg" panose="02000506030000020004" pitchFamily="2" charset="0"/>
              </a:rPr>
              <a:t>over letter</a:t>
            </a:r>
            <a:r>
              <a:rPr lang="en-US" dirty="0" smtClean="0">
                <a:latin typeface="Proxima Nova Rg" panose="02000506030000020004" pitchFamily="2" charset="0"/>
              </a:rPr>
              <a:t>s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</a:t>
            </a:r>
            <a:r>
              <a:rPr lang="en-US"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need to </a:t>
            </a:r>
            <a:r>
              <a:rPr lang="en-US"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cover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every professional experience</a:t>
            </a:r>
            <a:endParaRPr dirty="0">
              <a:latin typeface="Proxima Nova Rg" panose="02000506030000020004" pitchFamily="2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564107" y="4448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General Cover Letter Structure</a:t>
            </a:r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253888" y="1394304"/>
            <a:ext cx="11431746" cy="4811238"/>
          </a:xfrm>
          <a:prstGeom prst="rect">
            <a:avLst/>
          </a:prstGeom>
        </p:spPr>
        <p:txBody>
          <a:bodyPr anchor="ctr"/>
          <a:lstStyle/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Company address</a:t>
            </a:r>
          </a:p>
          <a:p>
            <a:pPr algn="l" defTabSz="804672">
              <a:spcBef>
                <a:spcPts val="800"/>
              </a:spcBef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Greeting: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(Dear [insert name of hiring manager/supervisor],)</a:t>
            </a:r>
          </a:p>
          <a:p>
            <a:pPr algn="l" defTabSz="804672">
              <a:spcBef>
                <a:spcPts val="800"/>
              </a:spcBef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Introductory paragraph: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 What position are you applying for? How did you find this position? Were you referred?</a:t>
            </a: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 b="0">
              <a:latin typeface="Proxima Nova Light"/>
              <a:ea typeface="Proxima Nova Light"/>
              <a:cs typeface="Proxima Nova Light"/>
              <a:sym typeface="Proxima Nova Light"/>
            </a:endParaRPr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1-2 paragraphs detailing relevant experiences/skills</a:t>
            </a:r>
          </a:p>
          <a:p>
            <a:pPr algn="l" defTabSz="804672">
              <a:spcBef>
                <a:spcPts val="800"/>
              </a:spcBef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 paragraph detailing what you bring to the job</a:t>
            </a:r>
          </a:p>
          <a:p>
            <a:pPr algn="l" defTabSz="804672">
              <a:spcBef>
                <a:spcPts val="800"/>
              </a:spcBef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endParaRPr/>
          </a:p>
          <a:p>
            <a:pPr marL="211755" indent="-211755" algn="l" defTabSz="804672">
              <a:spcBef>
                <a:spcPts val="8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Sign off/signature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(Sincerely, [insert name])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Sample Cover Letter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00308" y="1738937"/>
            <a:ext cx="3018643" cy="387822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1" name="Screen Shot 2021-11-27 at 2.28.08 PM.png" descr="Screen Shot 2021-11-27 at 2.28.0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59483" y="1738937"/>
            <a:ext cx="4866376" cy="434342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2" name="Figures 2a &amp; 2b Courtesy of Cover Letter Ninja"/>
          <p:cNvSpPr txBox="1"/>
          <p:nvPr/>
        </p:nvSpPr>
        <p:spPr>
          <a:xfrm>
            <a:off x="783589" y="5844487"/>
            <a:ext cx="4378782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r>
              <a:t>Figures 2a &amp; 2b Courtesy of Cover Letter Ninja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Best Cover Letters Are…</a:t>
            </a:r>
          </a:p>
        </p:txBody>
      </p:sp>
      <p:sp>
        <p:nvSpPr>
          <p:cNvPr id="139" name="Subtitle 2"/>
          <p:cNvSpPr txBox="1">
            <a:spLocks noGrp="1"/>
          </p:cNvSpPr>
          <p:nvPr>
            <p:ph type="subTitle" idx="1"/>
          </p:nvPr>
        </p:nvSpPr>
        <p:spPr>
          <a:xfrm>
            <a:off x="355488" y="1546704"/>
            <a:ext cx="11586460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Professional and polished: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Conveys professional, confident tone. No grammar/spelling errors.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Tailored specifically to the company and position: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Speaks directly to the position/team you are applying to in the organization.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Pulled from most relevant previous experiences: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Highlights responsibilities, skills, or experiences that would qualify you for the job.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Specific yet brief: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Shares specific examples of numbers, metrics, or achievements at your previous positions </a:t>
            </a:r>
          </a:p>
          <a:p>
            <a:pPr marL="1383631" lvl="3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i.e., “I aided my team by increasing overall sales in 2021 by 15%”.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Best Cover Letters…</a:t>
            </a:r>
          </a:p>
        </p:txBody>
      </p:sp>
      <p:sp>
        <p:nvSpPr>
          <p:cNvPr id="146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55488" y="1546704"/>
            <a:ext cx="6347512" cy="4811238"/>
          </a:xfrm>
          <a:prstGeom prst="rect">
            <a:avLst/>
          </a:prstGeom>
        </p:spPr>
        <p:txBody>
          <a:bodyPr anchor="ctr"/>
          <a:lstStyle/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Discuss how you add value: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Companies want to know what value you will add for them, not how they can add value to your career.</a:t>
            </a: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Yes: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 “I believe I can add value to your infrastructure projects through my experience as a civil engineering intern.”</a:t>
            </a: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No: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 “I want to learn more about civil engineering projects through your company.”</a:t>
            </a:r>
          </a:p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1 page maximum: </a:t>
            </a:r>
            <a:r>
              <a:rPr b="0">
                <a:latin typeface="Proxima Nova Light"/>
                <a:ea typeface="Proxima Nova Light"/>
                <a:cs typeface="Proxima Nova Light"/>
                <a:sym typeface="Proxima Nova Light"/>
              </a:rPr>
              <a:t>3-4 short, easy to read paragraphs at most.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4789" y="1960360"/>
            <a:ext cx="4399145" cy="390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Editing Activity</a:t>
            </a:r>
          </a:p>
        </p:txBody>
      </p:sp>
      <p:sp>
        <p:nvSpPr>
          <p:cNvPr id="154" name="Subtitle 2"/>
          <p:cNvSpPr txBox="1">
            <a:spLocks noGrp="1"/>
          </p:cNvSpPr>
          <p:nvPr>
            <p:ph type="subTitle" idx="1"/>
          </p:nvPr>
        </p:nvSpPr>
        <p:spPr>
          <a:xfrm>
            <a:off x="253888" y="1546704"/>
            <a:ext cx="11684224" cy="4811238"/>
          </a:xfrm>
          <a:prstGeom prst="rect">
            <a:avLst/>
          </a:prstGeom>
        </p:spPr>
        <p:txBody>
          <a:bodyPr anchor="ctr"/>
          <a:lstStyle/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Microsoft, Seattle, Washington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January 1, 2022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To Whom It May Concern: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/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My name is Taylor Swift, and I am thrilled to apply for the Software Engineering Internship at Microsoft this summer. I was referred to the open position by my computer science professor at NYU Tandon, Dr. John Doe, who has been my academic advisor for the past two years.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As an undergraduate at NYU Tandon, I have worked for the past year as a research assistant to Dr. Avery Smith, contributing to her work on biomedical software. I’ve taken extensive software programming coursework thus far, including Introduction to Computer Science; Introduction to Operating Systems; Programming and Entrepreneurship; and more. In addition to this, I am currently the treasurer of NYU Tandon’s Women in Software Engineering Society.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I am a singer and songwriter but I also love computer programming. In high school I was captain of my cross country team plus I was the lead in the drama club’s musical productions three years in a row, this is in addition to playing in our school’s marching band. My dad is the high school music teacher so being his student was a challenge, but a good one, and also during my freshmen year of college, I created a business-oriented audio editing software that won an award from the NYU Entrepreneurship Scholarship Program.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The reason I want to intern at Microsoft is because I really want to have a software engineering job in Seattle one day. In addition, I really want to hone my skills working as a member of a team of programmers. I am proficient in Python, C++, and other languages, and I would love the opportunity to bring these skills to Microsoft this summer.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Thanks for reading, and I hope to hear from you soon.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1"/>
          <p:cNvSpPr txBox="1">
            <a:spLocks noGrp="1"/>
          </p:cNvSpPr>
          <p:nvPr>
            <p:ph type="ctrTitle"/>
          </p:nvPr>
        </p:nvSpPr>
        <p:spPr>
          <a:xfrm>
            <a:off x="564107" y="478734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1" name="Subtitle 2"/>
          <p:cNvSpPr txBox="1">
            <a:spLocks noGrp="1"/>
          </p:cNvSpPr>
          <p:nvPr>
            <p:ph type="subTitle" idx="1"/>
          </p:nvPr>
        </p:nvSpPr>
        <p:spPr>
          <a:xfrm>
            <a:off x="304986" y="1378029"/>
            <a:ext cx="11582028" cy="4811238"/>
          </a:xfrm>
          <a:prstGeom prst="rect">
            <a:avLst/>
          </a:prstGeom>
        </p:spPr>
        <p:txBody>
          <a:bodyPr anchor="ctr"/>
          <a:lstStyle/>
          <a:p>
            <a:pPr marL="214162" indent="-214162" algn="l" defTabSz="813816">
              <a:spcBef>
                <a:spcPts val="800"/>
              </a:spcBef>
              <a:buSzPct val="100000"/>
              <a:buChar char="•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How personal should the letter be?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If you have a connection to the company, say so in the introductory paragraph!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The focus of the letter is on you and your value—professional experiences relevant to the position only.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i="1">
                <a:latin typeface="Proxima Nova"/>
                <a:ea typeface="Proxima Nova"/>
                <a:cs typeface="Proxima Nova"/>
                <a:sym typeface="Proxima Nova"/>
              </a:rPr>
              <a:t>Not</a:t>
            </a:r>
            <a:r>
              <a:t> the place to tell your life story.</a:t>
            </a:r>
          </a:p>
          <a:p>
            <a:pPr marL="214162" indent="-214162" algn="l" defTabSz="813816">
              <a:spcBef>
                <a:spcPts val="800"/>
              </a:spcBef>
              <a:buSzPct val="100000"/>
              <a:buChar char="•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What do employers look for in a cover letter?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Good communication skills.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A strong understanding of the organization and position.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Professional skills and values.</a:t>
            </a:r>
          </a:p>
          <a:p>
            <a:pPr marL="214162" indent="-214162" algn="l" defTabSz="813816">
              <a:spcBef>
                <a:spcPts val="800"/>
              </a:spcBef>
              <a:buSzPct val="100000"/>
              <a:buChar char="•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t>This feels like bragging. Am I bragging?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Yes and no.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t>Confidence without apology is key, but humility and honesty are also vital.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940</Words>
  <Application>Microsoft Office PowerPoint</Application>
  <PresentationFormat>Widescreen</PresentationFormat>
  <Paragraphs>89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Gotham Medium</vt:lpstr>
      <vt:lpstr>Proxima Nova</vt:lpstr>
      <vt:lpstr>Proxima Nova Light</vt:lpstr>
      <vt:lpstr>Proxima Nova Rg</vt:lpstr>
      <vt:lpstr>Office Theme</vt:lpstr>
      <vt:lpstr>THE ART OF THE  COVER LETTER</vt:lpstr>
      <vt:lpstr>What is a Cover Letter?</vt:lpstr>
      <vt:lpstr>Resume x Cover Letter</vt:lpstr>
      <vt:lpstr>General Cover Letter Structure</vt:lpstr>
      <vt:lpstr>Sample Cover Letter</vt:lpstr>
      <vt:lpstr>The Best Cover Letters Are…</vt:lpstr>
      <vt:lpstr>The Best Cover Letters…</vt:lpstr>
      <vt:lpstr>Cover Letter Editing Activity</vt:lpstr>
      <vt:lpstr>Cover Letter FAQs</vt:lpstr>
      <vt:lpstr>Cover Letter FAQs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THE  COVER LETTER</dc:title>
  <dc:creator>jack.bringardner</dc:creator>
  <cp:lastModifiedBy>User</cp:lastModifiedBy>
  <cp:revision>2</cp:revision>
  <dcterms:modified xsi:type="dcterms:W3CDTF">2022-09-02T23:13:32Z</dcterms:modified>
</cp:coreProperties>
</file>