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 Medium" panose="02000604030000020004" pitchFamily="50" charset="0"/>
      <p:regular r:id="rId15"/>
      <p:italic r:id="rId16"/>
    </p:embeddedFont>
    <p:embeddedFont>
      <p:font typeface="Proxima Nova Lt" panose="02000506030000020004" pitchFamily="50" charset="0"/>
      <p:bold r:id="rId17"/>
    </p:embeddedFont>
    <p:embeddedFont>
      <p:font typeface="Proxima Nova Rg" panose="02000506030000020004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2019. “Lab 2: Boom Construction Competition.” 2019. Accessed 1 November 2019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Proxima Nova Lt</vt:lpstr>
      <vt:lpstr>Gotham Medium</vt:lpstr>
      <vt:lpstr>Proxima Nova Rg</vt:lpstr>
      <vt:lpstr>Calibri Light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24</cp:revision>
  <dcterms:created xsi:type="dcterms:W3CDTF">2019-06-25T23:10:16Z</dcterms:created>
  <dcterms:modified xsi:type="dcterms:W3CDTF">2020-07-11T18:17:32Z</dcterms:modified>
</cp:coreProperties>
</file>