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HOW TO GIVE A MILESTONE PRESENTATION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4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5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6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 smtClean="0">
                <a:latin typeface="Gotham Medium" panose="02000604030000020004" pitchFamily="50" charset="0"/>
              </a:rPr>
              <a:t>DESIGN </a:t>
            </a:r>
            <a:r>
              <a:rPr lang="en-US" sz="5400" dirty="0">
                <a:latin typeface="Gotham Medium" panose="02000604030000020004" pitchFamily="50" charset="0"/>
              </a:rPr>
              <a:t>DESCRIPTION </a:t>
            </a:r>
            <a:r>
              <a:rPr lang="en-US" sz="5400" dirty="0" smtClean="0">
                <a:latin typeface="Gotham Medium" panose="02000604030000020004" pitchFamily="50" charset="0"/>
              </a:rPr>
              <a:t>SLIDES</a:t>
            </a:r>
            <a:br>
              <a:rPr lang="en-US" sz="5400" dirty="0" smtClean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7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7023673" y="2119441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Optional 20% slack for unexpected costs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CF6CD3D-CCE3-F54D-B685-D5CD1D2C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7" y="2572651"/>
            <a:ext cx="6387664" cy="30000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r>
              <a:rPr lang="en-US" dirty="0" smtClean="0">
                <a:latin typeface="Proxima Nova Rg" panose="02000506030000020004" pitchFamily="2" charset="0"/>
              </a:rPr>
              <a:t/>
            </a:r>
            <a:br>
              <a:rPr lang="en-US" dirty="0" smtClean="0">
                <a:latin typeface="Proxima Nova Rg" panose="02000506030000020004" pitchFamily="2" charset="0"/>
              </a:rPr>
            </a:br>
            <a:r>
              <a:rPr lang="en-US" dirty="0" smtClean="0">
                <a:latin typeface="Proxima Nova Rg" panose="02000506030000020004" pitchFamily="2" charset="0"/>
              </a:rPr>
              <a:t>progress </a:t>
            </a:r>
            <a:r>
              <a:rPr lang="en-US" dirty="0">
                <a:latin typeface="Proxima Nova Rg" panose="02000506030000020004" pitchFamily="2" charset="0"/>
              </a:rPr>
              <a:t>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8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9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Milestones &amp; Benchmarks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Presentation Overview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Presentation Format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Questions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sales pitch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EG1003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Agenda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Background Information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</a:t>
            </a:r>
            <a:r>
              <a:rPr lang="en-US" dirty="0" smtClean="0">
                <a:latin typeface="Proxima Nova Rg" panose="02000506030000020004" pitchFamily="2" charset="0"/>
              </a:rPr>
              <a:t>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EG1003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Date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2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3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4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493</Words>
  <Application>Microsoft Office PowerPoint</Application>
  <PresentationFormat>Widescreen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Admin</cp:lastModifiedBy>
  <cp:revision>4</cp:revision>
  <dcterms:created xsi:type="dcterms:W3CDTF">2020-08-26T09:30:29Z</dcterms:created>
  <dcterms:modified xsi:type="dcterms:W3CDTF">2020-10-06T06:49:57Z</dcterms:modified>
</cp:coreProperties>
</file>