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E1CD-5B83-4AF9-8CD5-21BDEDB88358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17C1-1266-4C68-A45D-C1902ACCF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Teamwork_Agreement%20(1)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HOW TO GIVE A MILESTONE PRESENTATION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</a:rPr>
              <a:t>4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25545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931155" y="5714008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5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Background information sample slide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69841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SLIDE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B8F7FF0-8A45-0B4A-8EDD-FBA66612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" y="2389992"/>
            <a:ext cx="5307896" cy="33174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037" y="1908098"/>
            <a:ext cx="585738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Coding snapshot and description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(if applicable)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6205305" y="5494741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6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Sample CAD design change comparison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0" y="750079"/>
            <a:ext cx="12192000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 smtClean="0">
                <a:latin typeface="Gotham Medium" panose="02000604030000020004" pitchFamily="50" charset="0"/>
              </a:rPr>
              <a:t>DESIGN </a:t>
            </a:r>
            <a:r>
              <a:rPr lang="en-US" sz="5400" dirty="0">
                <a:latin typeface="Gotham Medium" panose="02000604030000020004" pitchFamily="50" charset="0"/>
              </a:rPr>
              <a:t>DESCRIPTION </a:t>
            </a:r>
            <a:r>
              <a:rPr lang="en-US" sz="5400" dirty="0" smtClean="0">
                <a:latin typeface="Gotham Medium" panose="02000604030000020004" pitchFamily="50" charset="0"/>
              </a:rPr>
              <a:t>SLIDES</a:t>
            </a:r>
            <a:br>
              <a:rPr lang="en-US" sz="5400" dirty="0" smtClean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0" y="1770126"/>
            <a:ext cx="5867643" cy="36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1473320" y="5636187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7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Sample cost estimate slide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7023673" y="2119441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Table 1: Sample cost estimate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92016"/>
            <a:ext cx="5151297" cy="404800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changes in cost between Milestones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online cost resources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Optional 20% slack for unexpected costs</a:t>
            </a:r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CF6CD3D-CCE3-F54D-B685-D5CD1D2C6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7" y="2572651"/>
            <a:ext cx="6387664" cy="300004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2978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98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86859"/>
            <a:ext cx="5849266" cy="3858316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</a:t>
            </a:r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table, Gantt chart, and </a:t>
            </a:r>
            <a:r>
              <a:rPr lang="en-US" dirty="0" smtClean="0">
                <a:latin typeface="Proxima Nova Rg" panose="02000506030000020004" pitchFamily="2" charset="0"/>
              </a:rPr>
              <a:t/>
            </a:r>
            <a:br>
              <a:rPr lang="en-US" dirty="0" smtClean="0">
                <a:latin typeface="Proxima Nova Rg" panose="02000506030000020004" pitchFamily="2" charset="0"/>
              </a:rPr>
            </a:br>
            <a:r>
              <a:rPr lang="en-US" dirty="0" smtClean="0">
                <a:latin typeface="Proxima Nova Rg" panose="02000506030000020004" pitchFamily="2" charset="0"/>
              </a:rPr>
              <a:t>progress </a:t>
            </a:r>
            <a:r>
              <a:rPr lang="en-US" dirty="0">
                <a:latin typeface="Proxima Nova Rg" panose="02000506030000020004" pitchFamily="2" charset="0"/>
              </a:rPr>
              <a:t>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877127" y="5540713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8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Project schedule sample slide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" y="2324173"/>
            <a:ext cx="5055448" cy="315965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50" y="1597556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instructions for agreement on </a:t>
            </a:r>
            <a:r>
              <a:rPr lang="en-US" dirty="0">
                <a:solidFill>
                  <a:schemeClr val="accent1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student manual </a:t>
            </a:r>
            <a:endParaRPr lang="en-US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855673" y="1923350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32409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TEAMWORK AGREEMENT SLIDE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103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4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Slide title “</a:t>
            </a:r>
            <a:r>
              <a:rPr lang="en-US" dirty="0">
                <a:solidFill>
                  <a:srgbClr val="57068C"/>
                </a:solidFill>
                <a:latin typeface="Proxima Nova Rg" panose="02000506030000020004" pitchFamily="2" charset="77"/>
              </a:rPr>
              <a:t>Summary</a:t>
            </a:r>
            <a:r>
              <a:rPr lang="en-US" dirty="0">
                <a:latin typeface="Proxima Nova Rg" panose="02000506030000020004" pitchFamily="2" charset="77"/>
              </a:rPr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1646130" y="555947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9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Conclusion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9" y="2210512"/>
            <a:ext cx="5245921" cy="32787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Milestones &amp; Benchmarks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 Presentation Overview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 Presentation Format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Questions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0071" y="2921241"/>
            <a:ext cx="17871" cy="2098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9474" y="631669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460305"/>
            <a:ext cx="5392919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095999" y="2483856"/>
            <a:ext cx="5561093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semester-long design project (SLDP) dependent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54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Three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five-minute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sales pitch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xmlns="" id="{A8F57130-23B1-B04B-AE74-96C1AA01BA5F}"/>
              </a:ext>
            </a:extLst>
          </p:cNvPr>
          <p:cNvSpPr/>
          <p:nvPr/>
        </p:nvSpPr>
        <p:spPr>
          <a:xfrm rot="20911413">
            <a:off x="7464525" y="3266383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87364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27542"/>
            <a:ext cx="5689419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EG1003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F7782C-CD11-6F42-BADE-0A10D2BA45C5}"/>
              </a:ext>
            </a:extLst>
          </p:cNvPr>
          <p:cNvSpPr/>
          <p:nvPr/>
        </p:nvSpPr>
        <p:spPr>
          <a:xfrm>
            <a:off x="6276273" y="5745434"/>
            <a:ext cx="553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Multiple slide view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E9C5F71-802C-C941-B16B-551FEE52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416070"/>
            <a:ext cx="5486400" cy="3259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748493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63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530" y="3165505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Agenda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Background Information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Teamwork Agreement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(MS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F522D9-7A12-BA4A-9849-B4C75C6431E4}"/>
              </a:ext>
            </a:extLst>
          </p:cNvPr>
          <p:cNvSpPr/>
          <p:nvPr/>
        </p:nvSpPr>
        <p:spPr>
          <a:xfrm>
            <a:off x="1353348" y="2268248"/>
            <a:ext cx="948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Consistent format and order for all Milestone presentations</a:t>
            </a:r>
            <a:r>
              <a:rPr lang="en-US" sz="2400" dirty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35EB8184-2856-9745-AFE0-A311F7B035CD}"/>
              </a:ext>
            </a:extLst>
          </p:cNvPr>
          <p:cNvSpPr/>
          <p:nvPr/>
        </p:nvSpPr>
        <p:spPr>
          <a:xfrm rot="20911413">
            <a:off x="8049660" y="3770202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3" y="800171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FORMAT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41" y="3204875"/>
            <a:ext cx="5486400" cy="1791615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</a:t>
            </a:r>
            <a:r>
              <a:rPr lang="en-US" dirty="0" smtClean="0">
                <a:latin typeface="Proxima Nova Rg" panose="02000506030000020004" pitchFamily="2" charset="0"/>
              </a:rPr>
              <a:t>titles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EG1003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Date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69C2634-17EE-A14A-A2D6-95395A393010}"/>
              </a:ext>
            </a:extLst>
          </p:cNvPr>
          <p:cNvSpPr/>
          <p:nvPr/>
        </p:nvSpPr>
        <p:spPr>
          <a:xfrm>
            <a:off x="7707377" y="5574803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2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Title sample slide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xmlns="" id="{59687302-316C-764C-8BFF-55708730F73F}"/>
              </a:ext>
            </a:extLst>
          </p:cNvPr>
          <p:cNvSpPr/>
          <p:nvPr/>
        </p:nvSpPr>
        <p:spPr>
          <a:xfrm rot="21077727">
            <a:off x="2985069" y="3935837"/>
            <a:ext cx="3439441" cy="224234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2C3F5F3-4AC5-A043-AC49-A3B8CB6D1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5" y="2390947"/>
            <a:ext cx="4956908" cy="309806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5335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agenda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BFA0B2-6F89-354D-BC42-BAD4604F35D5}"/>
              </a:ext>
            </a:extLst>
          </p:cNvPr>
          <p:cNvSpPr/>
          <p:nvPr/>
        </p:nvSpPr>
        <p:spPr>
          <a:xfrm>
            <a:off x="1626115" y="553284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3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Agenda slide sample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B959DF9-F731-4347-8024-18D41E546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066920"/>
            <a:ext cx="5375229" cy="33595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84388"/>
            <a:ext cx="534799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6744833" y="551942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4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Project objective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5177C61-0631-1041-BE70-8B9A26FA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1" y="1957071"/>
            <a:ext cx="5540282" cy="346267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493</Words>
  <Application>Microsoft Office PowerPoint</Application>
  <PresentationFormat>Widescreen</PresentationFormat>
  <Paragraphs>126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A MILESTONE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AGENDA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Diya Mulay</dc:creator>
  <cp:lastModifiedBy>Admin</cp:lastModifiedBy>
  <cp:revision>5</cp:revision>
  <dcterms:created xsi:type="dcterms:W3CDTF">2020-08-26T09:30:29Z</dcterms:created>
  <dcterms:modified xsi:type="dcterms:W3CDTF">2020-10-06T07:35:05Z</dcterms:modified>
</cp:coreProperties>
</file>