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6" r:id="rId2"/>
    <p:sldId id="265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3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67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9F48343-8DE0-F846-AADE-B3C61AE54E6B}" type="doc">
      <dgm:prSet loTypeId="urn:microsoft.com/office/officeart/2005/8/layout/list1" loCatId="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CF969621-50C9-3543-B37D-96DA35506F5E}">
      <dgm:prSet phldrT="[Text]" custT="1"/>
      <dgm:spPr/>
      <dgm:t>
        <a:bodyPr anchor="ctr"/>
        <a:lstStyle/>
        <a:p>
          <a:pPr algn="ctr"/>
          <a:r>
            <a:rPr lang="en-US" sz="2400" b="0" i="0" dirty="0">
              <a:latin typeface="Proxima Nova Lt" panose="02000506030000020004" pitchFamily="50" charset="0"/>
              <a:cs typeface="Proxima Nova Lt" panose="020B0604020202020204" charset="0"/>
            </a:rPr>
            <a:t>Cheating</a:t>
          </a:r>
        </a:p>
      </dgm:t>
    </dgm:pt>
    <dgm:pt modelId="{11099432-B531-084C-AC0C-5002F8AAA19A}" type="parTrans" cxnId="{DF75F524-457D-FA41-AED2-5D9CDEB983A4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E5A4C44D-3766-4144-BA41-A89C610892F2}" type="sibTrans" cxnId="{DF75F524-457D-FA41-AED2-5D9CDEB983A4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D8F0480E-6A09-B24C-8EC7-17E644FB0335}">
      <dgm:prSet phldrT="[Text]" custT="1"/>
      <dgm:spPr/>
      <dgm:t>
        <a:bodyPr anchor="ctr"/>
        <a:lstStyle/>
        <a:p>
          <a:pPr algn="ctr"/>
          <a:r>
            <a:rPr lang="en-US" sz="2400" b="0" i="0" dirty="0">
              <a:latin typeface="Proxima Nova Lt" panose="02000506030000020004" pitchFamily="50" charset="0"/>
            </a:rPr>
            <a:t>Fabrication</a:t>
          </a:r>
        </a:p>
      </dgm:t>
    </dgm:pt>
    <dgm:pt modelId="{BDEEA424-85EE-D34B-BF57-5CE1870E0D1D}" type="parTrans" cxnId="{9AABA6F1-C61B-5445-BD9E-0AE3C3A72ED6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CF28D06E-5681-9749-BA7D-D7B168799C55}" type="sibTrans" cxnId="{9AABA6F1-C61B-5445-BD9E-0AE3C3A72ED6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FA1A3326-45C4-DA4E-A036-E8E42BEF82D9}">
      <dgm:prSet custT="1"/>
      <dgm:spPr/>
      <dgm:t>
        <a:bodyPr/>
        <a:lstStyle/>
        <a:p>
          <a:pPr algn="ctr"/>
          <a:r>
            <a:rPr lang="en-US" sz="2400" b="0" i="0" dirty="0">
              <a:latin typeface="Proxima Nova Rg" panose="02000506030000020004" pitchFamily="2" charset="0"/>
              <a:cs typeface="Proxima Nova Rg" panose="020B0604020202020204" charset="0"/>
            </a:rPr>
            <a:t>Falsifying data or sources</a:t>
          </a:r>
        </a:p>
      </dgm:t>
    </dgm:pt>
    <dgm:pt modelId="{309334D7-B896-C344-89D7-27D7BB106B15}" type="parTrans" cxnId="{F07B2820-0528-CB4E-B427-3392EB3FE349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713291D6-A6CB-304C-B985-380A3EFC97ED}" type="sibTrans" cxnId="{F07B2820-0528-CB4E-B427-3392EB3FE349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06FA1E1D-0193-2F46-BDB1-E4CEE124BB78}">
      <dgm:prSet custT="1"/>
      <dgm:spPr/>
      <dgm:t>
        <a:bodyPr/>
        <a:lstStyle/>
        <a:p>
          <a:pPr algn="ctr"/>
          <a:r>
            <a:rPr lang="en-US" sz="2400" b="0" i="0" dirty="0">
              <a:latin typeface="Proxima Nova Rg" panose="02000506030000020004" pitchFamily="2" charset="0"/>
              <a:cs typeface="Proxima Nova Rg" panose="020B0604020202020204" charset="0"/>
            </a:rPr>
            <a:t>Group work on individual tasks</a:t>
          </a:r>
        </a:p>
      </dgm:t>
    </dgm:pt>
    <dgm:pt modelId="{DA1F6CA9-5507-6C49-9EB8-E360A248B04F}" type="parTrans" cxnId="{97B8C319-D978-4E43-81AD-F758E333BDDD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58177237-42E8-D747-961B-9674C033C12B}" type="sibTrans" cxnId="{97B8C319-D978-4E43-81AD-F758E333BDDD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6A5C6884-4046-F642-A97B-D3A0910C49CB}">
      <dgm:prSet custT="1"/>
      <dgm:spPr/>
      <dgm:t>
        <a:bodyPr/>
        <a:lstStyle/>
        <a:p>
          <a:pPr algn="ctr"/>
          <a:r>
            <a:rPr lang="en-US" sz="2400" b="0" i="0" dirty="0">
              <a:latin typeface="Proxima Nova Rg" panose="02000506030000020004" pitchFamily="2" charset="0"/>
              <a:cs typeface="Proxima Nova Rg" panose="020B0604020202020204" charset="0"/>
            </a:rPr>
            <a:t>Using unauthorized resources</a:t>
          </a:r>
        </a:p>
      </dgm:t>
    </dgm:pt>
    <dgm:pt modelId="{15D3C5A3-72DA-E94D-85D7-D4A0D9915698}" type="parTrans" cxnId="{29A1F1F8-0E9C-6441-BB32-A6707858D3C8}">
      <dgm:prSet/>
      <dgm:spPr/>
      <dgm:t>
        <a:bodyPr/>
        <a:lstStyle/>
        <a:p>
          <a:endParaRPr lang="en-US"/>
        </a:p>
      </dgm:t>
    </dgm:pt>
    <dgm:pt modelId="{952BFCC9-2A24-2F4A-AF12-2182136BE017}" type="sibTrans" cxnId="{29A1F1F8-0E9C-6441-BB32-A6707858D3C8}">
      <dgm:prSet/>
      <dgm:spPr/>
      <dgm:t>
        <a:bodyPr/>
        <a:lstStyle/>
        <a:p>
          <a:endParaRPr lang="en-US"/>
        </a:p>
      </dgm:t>
    </dgm:pt>
    <dgm:pt modelId="{B18F1E63-5E65-3645-9CEF-2D642C941200}">
      <dgm:prSet custT="1"/>
      <dgm:spPr/>
      <dgm:t>
        <a:bodyPr anchor="ctr"/>
        <a:lstStyle/>
        <a:p>
          <a:pPr algn="ctr"/>
          <a:r>
            <a:rPr lang="en-US" sz="2400" b="0" i="0" dirty="0">
              <a:latin typeface="Proxima Nova Lt" panose="02000506030000020004" pitchFamily="50" charset="0"/>
            </a:rPr>
            <a:t>Unauthorized Collaboration</a:t>
          </a:r>
        </a:p>
      </dgm:t>
    </dgm:pt>
    <dgm:pt modelId="{6D25AFF1-37C5-3343-BB92-75E5AE4E73CC}" type="parTrans" cxnId="{EF71FEA2-499C-B043-A863-11C070272C89}">
      <dgm:prSet/>
      <dgm:spPr/>
      <dgm:t>
        <a:bodyPr/>
        <a:lstStyle/>
        <a:p>
          <a:endParaRPr lang="en-US"/>
        </a:p>
      </dgm:t>
    </dgm:pt>
    <dgm:pt modelId="{0A11F9B8-9A8E-3747-A5FF-81DE19B03C8D}" type="sibTrans" cxnId="{EF71FEA2-499C-B043-A863-11C070272C89}">
      <dgm:prSet/>
      <dgm:spPr/>
      <dgm:t>
        <a:bodyPr/>
        <a:lstStyle/>
        <a:p>
          <a:endParaRPr lang="en-US"/>
        </a:p>
      </dgm:t>
    </dgm:pt>
    <dgm:pt modelId="{19CDAF88-D02B-2548-A33D-A0300ECD1068}" type="pres">
      <dgm:prSet presAssocID="{D9F48343-8DE0-F846-AADE-B3C61AE54E6B}" presName="linear" presStyleCnt="0">
        <dgm:presLayoutVars>
          <dgm:dir/>
          <dgm:animLvl val="lvl"/>
          <dgm:resizeHandles val="exact"/>
        </dgm:presLayoutVars>
      </dgm:prSet>
      <dgm:spPr/>
    </dgm:pt>
    <dgm:pt modelId="{2D8B8803-F5D9-2443-AE8E-9B67A29D90C6}" type="pres">
      <dgm:prSet presAssocID="{CF969621-50C9-3543-B37D-96DA35506F5E}" presName="parentLin" presStyleCnt="0"/>
      <dgm:spPr/>
    </dgm:pt>
    <dgm:pt modelId="{BD540A55-5730-1E4D-A47B-0AC88A665C27}" type="pres">
      <dgm:prSet presAssocID="{CF969621-50C9-3543-B37D-96DA35506F5E}" presName="parentLeftMargin" presStyleLbl="node1" presStyleIdx="0" presStyleCnt="3"/>
      <dgm:spPr/>
    </dgm:pt>
    <dgm:pt modelId="{0F35545A-63AC-2749-B397-8A76B233549A}" type="pres">
      <dgm:prSet presAssocID="{CF969621-50C9-3543-B37D-96DA35506F5E}" presName="parentText" presStyleLbl="node1" presStyleIdx="0" presStyleCnt="3" custScaleX="128620">
        <dgm:presLayoutVars>
          <dgm:chMax val="0"/>
          <dgm:bulletEnabled val="1"/>
        </dgm:presLayoutVars>
      </dgm:prSet>
      <dgm:spPr/>
    </dgm:pt>
    <dgm:pt modelId="{18AF9D62-2C4D-9849-95A3-25AC52EF5467}" type="pres">
      <dgm:prSet presAssocID="{CF969621-50C9-3543-B37D-96DA35506F5E}" presName="negativeSpace" presStyleCnt="0"/>
      <dgm:spPr/>
    </dgm:pt>
    <dgm:pt modelId="{7ED5F499-C261-224D-B17C-9F3D94708226}" type="pres">
      <dgm:prSet presAssocID="{CF969621-50C9-3543-B37D-96DA35506F5E}" presName="childText" presStyleLbl="conFgAcc1" presStyleIdx="0" presStyleCnt="3" custLinFactNeighborX="-33624">
        <dgm:presLayoutVars>
          <dgm:bulletEnabled val="1"/>
        </dgm:presLayoutVars>
      </dgm:prSet>
      <dgm:spPr/>
    </dgm:pt>
    <dgm:pt modelId="{36A570E5-4241-C449-816B-9A191FC408B8}" type="pres">
      <dgm:prSet presAssocID="{E5A4C44D-3766-4144-BA41-A89C610892F2}" presName="spaceBetweenRectangles" presStyleCnt="0"/>
      <dgm:spPr/>
    </dgm:pt>
    <dgm:pt modelId="{FD453A06-8FEB-7F45-85FD-7D3C28F76E64}" type="pres">
      <dgm:prSet presAssocID="{D8F0480E-6A09-B24C-8EC7-17E644FB0335}" presName="parentLin" presStyleCnt="0"/>
      <dgm:spPr/>
    </dgm:pt>
    <dgm:pt modelId="{3DCCB7E0-EC79-5449-81CF-ADAA2401BB5D}" type="pres">
      <dgm:prSet presAssocID="{D8F0480E-6A09-B24C-8EC7-17E644FB0335}" presName="parentLeftMargin" presStyleLbl="node1" presStyleIdx="0" presStyleCnt="3"/>
      <dgm:spPr/>
    </dgm:pt>
    <dgm:pt modelId="{E3913EB3-1B4C-7A41-A53B-03454275C5A6}" type="pres">
      <dgm:prSet presAssocID="{D8F0480E-6A09-B24C-8EC7-17E644FB0335}" presName="parentText" presStyleLbl="node1" presStyleIdx="1" presStyleCnt="3" custScaleX="127975">
        <dgm:presLayoutVars>
          <dgm:chMax val="0"/>
          <dgm:bulletEnabled val="1"/>
        </dgm:presLayoutVars>
      </dgm:prSet>
      <dgm:spPr/>
    </dgm:pt>
    <dgm:pt modelId="{2A2770FD-B27C-AC43-8652-A1AA47C6A90A}" type="pres">
      <dgm:prSet presAssocID="{D8F0480E-6A09-B24C-8EC7-17E644FB0335}" presName="negativeSpace" presStyleCnt="0"/>
      <dgm:spPr/>
    </dgm:pt>
    <dgm:pt modelId="{D5CAFA39-F3C0-AB45-827B-94DCA3729232}" type="pres">
      <dgm:prSet presAssocID="{D8F0480E-6A09-B24C-8EC7-17E644FB0335}" presName="childText" presStyleLbl="conFgAcc1" presStyleIdx="1" presStyleCnt="3">
        <dgm:presLayoutVars>
          <dgm:bulletEnabled val="1"/>
        </dgm:presLayoutVars>
      </dgm:prSet>
      <dgm:spPr/>
    </dgm:pt>
    <dgm:pt modelId="{014047A5-2B46-5248-A984-5DBFA274F985}" type="pres">
      <dgm:prSet presAssocID="{CF28D06E-5681-9749-BA7D-D7B168799C55}" presName="spaceBetweenRectangles" presStyleCnt="0"/>
      <dgm:spPr/>
    </dgm:pt>
    <dgm:pt modelId="{73B320FF-AD33-174C-B5B9-3BDECF136F94}" type="pres">
      <dgm:prSet presAssocID="{B18F1E63-5E65-3645-9CEF-2D642C941200}" presName="parentLin" presStyleCnt="0"/>
      <dgm:spPr/>
    </dgm:pt>
    <dgm:pt modelId="{E5E9161A-01EA-3141-BAE2-3E9CF9086D25}" type="pres">
      <dgm:prSet presAssocID="{B18F1E63-5E65-3645-9CEF-2D642C941200}" presName="parentLeftMargin" presStyleLbl="node1" presStyleIdx="1" presStyleCnt="3"/>
      <dgm:spPr/>
    </dgm:pt>
    <dgm:pt modelId="{CAB6FFA3-7E3E-F54A-82BD-F6117E3F9B4D}" type="pres">
      <dgm:prSet presAssocID="{B18F1E63-5E65-3645-9CEF-2D642C941200}" presName="parentText" presStyleLbl="node1" presStyleIdx="2" presStyleCnt="3" custScaleX="129247" custLinFactNeighborY="0">
        <dgm:presLayoutVars>
          <dgm:chMax val="0"/>
          <dgm:bulletEnabled val="1"/>
        </dgm:presLayoutVars>
      </dgm:prSet>
      <dgm:spPr/>
    </dgm:pt>
    <dgm:pt modelId="{3A8617DB-ECF7-E243-8EB4-18A5A33DCBA4}" type="pres">
      <dgm:prSet presAssocID="{B18F1E63-5E65-3645-9CEF-2D642C941200}" presName="negativeSpace" presStyleCnt="0"/>
      <dgm:spPr/>
    </dgm:pt>
    <dgm:pt modelId="{9EDD2A05-9AE3-C34E-8DC3-3F623EC609D1}" type="pres">
      <dgm:prSet presAssocID="{B18F1E63-5E65-3645-9CEF-2D642C941200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839EE701-461D-B84E-A2A2-0FF11E6B8EC2}" type="presOf" srcId="{FA1A3326-45C4-DA4E-A036-E8E42BEF82D9}" destId="{D5CAFA39-F3C0-AB45-827B-94DCA3729232}" srcOrd="0" destOrd="0" presId="urn:microsoft.com/office/officeart/2005/8/layout/list1"/>
    <dgm:cxn modelId="{97B8C319-D978-4E43-81AD-F758E333BDDD}" srcId="{B18F1E63-5E65-3645-9CEF-2D642C941200}" destId="{06FA1E1D-0193-2F46-BDB1-E4CEE124BB78}" srcOrd="0" destOrd="0" parTransId="{DA1F6CA9-5507-6C49-9EB8-E360A248B04F}" sibTransId="{58177237-42E8-D747-961B-9674C033C12B}"/>
    <dgm:cxn modelId="{568C1F1B-239A-4645-ACBC-852DB847899A}" type="presOf" srcId="{D8F0480E-6A09-B24C-8EC7-17E644FB0335}" destId="{3DCCB7E0-EC79-5449-81CF-ADAA2401BB5D}" srcOrd="0" destOrd="0" presId="urn:microsoft.com/office/officeart/2005/8/layout/list1"/>
    <dgm:cxn modelId="{36161320-7A39-1E43-A0B1-DE520FCC838B}" type="presOf" srcId="{06FA1E1D-0193-2F46-BDB1-E4CEE124BB78}" destId="{9EDD2A05-9AE3-C34E-8DC3-3F623EC609D1}" srcOrd="0" destOrd="0" presId="urn:microsoft.com/office/officeart/2005/8/layout/list1"/>
    <dgm:cxn modelId="{F07B2820-0528-CB4E-B427-3392EB3FE349}" srcId="{D8F0480E-6A09-B24C-8EC7-17E644FB0335}" destId="{FA1A3326-45C4-DA4E-A036-E8E42BEF82D9}" srcOrd="0" destOrd="0" parTransId="{309334D7-B896-C344-89D7-27D7BB106B15}" sibTransId="{713291D6-A6CB-304C-B985-380A3EFC97ED}"/>
    <dgm:cxn modelId="{7FBFEA21-7AA3-5948-AD36-384CCEE34420}" type="presOf" srcId="{B18F1E63-5E65-3645-9CEF-2D642C941200}" destId="{CAB6FFA3-7E3E-F54A-82BD-F6117E3F9B4D}" srcOrd="1" destOrd="0" presId="urn:microsoft.com/office/officeart/2005/8/layout/list1"/>
    <dgm:cxn modelId="{DF75F524-457D-FA41-AED2-5D9CDEB983A4}" srcId="{D9F48343-8DE0-F846-AADE-B3C61AE54E6B}" destId="{CF969621-50C9-3543-B37D-96DA35506F5E}" srcOrd="0" destOrd="0" parTransId="{11099432-B531-084C-AC0C-5002F8AAA19A}" sibTransId="{E5A4C44D-3766-4144-BA41-A89C610892F2}"/>
    <dgm:cxn modelId="{8142519A-B2F1-7249-A9B4-5897CA5C03C1}" type="presOf" srcId="{CF969621-50C9-3543-B37D-96DA35506F5E}" destId="{BD540A55-5730-1E4D-A47B-0AC88A665C27}" srcOrd="0" destOrd="0" presId="urn:microsoft.com/office/officeart/2005/8/layout/list1"/>
    <dgm:cxn modelId="{EF71FEA2-499C-B043-A863-11C070272C89}" srcId="{D9F48343-8DE0-F846-AADE-B3C61AE54E6B}" destId="{B18F1E63-5E65-3645-9CEF-2D642C941200}" srcOrd="2" destOrd="0" parTransId="{6D25AFF1-37C5-3343-BB92-75E5AE4E73CC}" sibTransId="{0A11F9B8-9A8E-3747-A5FF-81DE19B03C8D}"/>
    <dgm:cxn modelId="{CAE9E3A9-D442-564B-BE56-6C35DD0C96AE}" type="presOf" srcId="{D8F0480E-6A09-B24C-8EC7-17E644FB0335}" destId="{E3913EB3-1B4C-7A41-A53B-03454275C5A6}" srcOrd="1" destOrd="0" presId="urn:microsoft.com/office/officeart/2005/8/layout/list1"/>
    <dgm:cxn modelId="{D8C32DC1-E2DA-2549-8236-AFEDE99F94E7}" type="presOf" srcId="{D9F48343-8DE0-F846-AADE-B3C61AE54E6B}" destId="{19CDAF88-D02B-2548-A33D-A0300ECD1068}" srcOrd="0" destOrd="0" presId="urn:microsoft.com/office/officeart/2005/8/layout/list1"/>
    <dgm:cxn modelId="{FC3D3ED0-EC3A-D749-8F02-E9F54363E13E}" type="presOf" srcId="{CF969621-50C9-3543-B37D-96DA35506F5E}" destId="{0F35545A-63AC-2749-B397-8A76B233549A}" srcOrd="1" destOrd="0" presId="urn:microsoft.com/office/officeart/2005/8/layout/list1"/>
    <dgm:cxn modelId="{5DC4D9DF-4D7F-BF4A-A9A7-81436505CA4F}" type="presOf" srcId="{6A5C6884-4046-F642-A97B-D3A0910C49CB}" destId="{7ED5F499-C261-224D-B17C-9F3D94708226}" srcOrd="0" destOrd="0" presId="urn:microsoft.com/office/officeart/2005/8/layout/list1"/>
    <dgm:cxn modelId="{DF1058E2-F10C-1C4E-A5AB-C0C01B0980CB}" type="presOf" srcId="{B18F1E63-5E65-3645-9CEF-2D642C941200}" destId="{E5E9161A-01EA-3141-BAE2-3E9CF9086D25}" srcOrd="0" destOrd="0" presId="urn:microsoft.com/office/officeart/2005/8/layout/list1"/>
    <dgm:cxn modelId="{9AABA6F1-C61B-5445-BD9E-0AE3C3A72ED6}" srcId="{D9F48343-8DE0-F846-AADE-B3C61AE54E6B}" destId="{D8F0480E-6A09-B24C-8EC7-17E644FB0335}" srcOrd="1" destOrd="0" parTransId="{BDEEA424-85EE-D34B-BF57-5CE1870E0D1D}" sibTransId="{CF28D06E-5681-9749-BA7D-D7B168799C55}"/>
    <dgm:cxn modelId="{29A1F1F8-0E9C-6441-BB32-A6707858D3C8}" srcId="{CF969621-50C9-3543-B37D-96DA35506F5E}" destId="{6A5C6884-4046-F642-A97B-D3A0910C49CB}" srcOrd="0" destOrd="0" parTransId="{15D3C5A3-72DA-E94D-85D7-D4A0D9915698}" sibTransId="{952BFCC9-2A24-2F4A-AF12-2182136BE017}"/>
    <dgm:cxn modelId="{571E0CCF-CE0E-8D49-B5C1-175962256207}" type="presParOf" srcId="{19CDAF88-D02B-2548-A33D-A0300ECD1068}" destId="{2D8B8803-F5D9-2443-AE8E-9B67A29D90C6}" srcOrd="0" destOrd="0" presId="urn:microsoft.com/office/officeart/2005/8/layout/list1"/>
    <dgm:cxn modelId="{044EF2FD-F56B-C143-93A0-D37B2C888AAB}" type="presParOf" srcId="{2D8B8803-F5D9-2443-AE8E-9B67A29D90C6}" destId="{BD540A55-5730-1E4D-A47B-0AC88A665C27}" srcOrd="0" destOrd="0" presId="urn:microsoft.com/office/officeart/2005/8/layout/list1"/>
    <dgm:cxn modelId="{45069BA8-4A1F-A442-8DEA-AB71ACDF54E6}" type="presParOf" srcId="{2D8B8803-F5D9-2443-AE8E-9B67A29D90C6}" destId="{0F35545A-63AC-2749-B397-8A76B233549A}" srcOrd="1" destOrd="0" presId="urn:microsoft.com/office/officeart/2005/8/layout/list1"/>
    <dgm:cxn modelId="{5B879A51-A627-2143-AF48-890A17E25AEA}" type="presParOf" srcId="{19CDAF88-D02B-2548-A33D-A0300ECD1068}" destId="{18AF9D62-2C4D-9849-95A3-25AC52EF5467}" srcOrd="1" destOrd="0" presId="urn:microsoft.com/office/officeart/2005/8/layout/list1"/>
    <dgm:cxn modelId="{C4FC2E7D-7E2E-6E42-AC68-F7408C32E2C1}" type="presParOf" srcId="{19CDAF88-D02B-2548-A33D-A0300ECD1068}" destId="{7ED5F499-C261-224D-B17C-9F3D94708226}" srcOrd="2" destOrd="0" presId="urn:microsoft.com/office/officeart/2005/8/layout/list1"/>
    <dgm:cxn modelId="{70BE4F6E-B33C-134B-B2A1-926BBC76351C}" type="presParOf" srcId="{19CDAF88-D02B-2548-A33D-A0300ECD1068}" destId="{36A570E5-4241-C449-816B-9A191FC408B8}" srcOrd="3" destOrd="0" presId="urn:microsoft.com/office/officeart/2005/8/layout/list1"/>
    <dgm:cxn modelId="{2B16A93A-2A03-B046-A1BE-A96E8DD090CE}" type="presParOf" srcId="{19CDAF88-D02B-2548-A33D-A0300ECD1068}" destId="{FD453A06-8FEB-7F45-85FD-7D3C28F76E64}" srcOrd="4" destOrd="0" presId="urn:microsoft.com/office/officeart/2005/8/layout/list1"/>
    <dgm:cxn modelId="{69EF21E9-9B03-074C-9761-21F9B4D5D7B7}" type="presParOf" srcId="{FD453A06-8FEB-7F45-85FD-7D3C28F76E64}" destId="{3DCCB7E0-EC79-5449-81CF-ADAA2401BB5D}" srcOrd="0" destOrd="0" presId="urn:microsoft.com/office/officeart/2005/8/layout/list1"/>
    <dgm:cxn modelId="{A67079FD-63AA-CA47-A4FF-D0C5AE514B89}" type="presParOf" srcId="{FD453A06-8FEB-7F45-85FD-7D3C28F76E64}" destId="{E3913EB3-1B4C-7A41-A53B-03454275C5A6}" srcOrd="1" destOrd="0" presId="urn:microsoft.com/office/officeart/2005/8/layout/list1"/>
    <dgm:cxn modelId="{E34BF244-07F6-8347-AC47-FA5E10CF880A}" type="presParOf" srcId="{19CDAF88-D02B-2548-A33D-A0300ECD1068}" destId="{2A2770FD-B27C-AC43-8652-A1AA47C6A90A}" srcOrd="5" destOrd="0" presId="urn:microsoft.com/office/officeart/2005/8/layout/list1"/>
    <dgm:cxn modelId="{3D642794-3458-BC47-AF21-0F969157ED1A}" type="presParOf" srcId="{19CDAF88-D02B-2548-A33D-A0300ECD1068}" destId="{D5CAFA39-F3C0-AB45-827B-94DCA3729232}" srcOrd="6" destOrd="0" presId="urn:microsoft.com/office/officeart/2005/8/layout/list1"/>
    <dgm:cxn modelId="{DFFC3995-F41A-2D45-AAE9-E2FFD662CA52}" type="presParOf" srcId="{19CDAF88-D02B-2548-A33D-A0300ECD1068}" destId="{014047A5-2B46-5248-A984-5DBFA274F985}" srcOrd="7" destOrd="0" presId="urn:microsoft.com/office/officeart/2005/8/layout/list1"/>
    <dgm:cxn modelId="{CF6D2FD9-F357-F04C-9002-18B5D33BF74B}" type="presParOf" srcId="{19CDAF88-D02B-2548-A33D-A0300ECD1068}" destId="{73B320FF-AD33-174C-B5B9-3BDECF136F94}" srcOrd="8" destOrd="0" presId="urn:microsoft.com/office/officeart/2005/8/layout/list1"/>
    <dgm:cxn modelId="{04D5FF42-1E4E-354E-8ADE-232BCC9377F7}" type="presParOf" srcId="{73B320FF-AD33-174C-B5B9-3BDECF136F94}" destId="{E5E9161A-01EA-3141-BAE2-3E9CF9086D25}" srcOrd="0" destOrd="0" presId="urn:microsoft.com/office/officeart/2005/8/layout/list1"/>
    <dgm:cxn modelId="{8C37A9D9-50E3-4A4E-AA3D-32FA98F7FDFF}" type="presParOf" srcId="{73B320FF-AD33-174C-B5B9-3BDECF136F94}" destId="{CAB6FFA3-7E3E-F54A-82BD-F6117E3F9B4D}" srcOrd="1" destOrd="0" presId="urn:microsoft.com/office/officeart/2005/8/layout/list1"/>
    <dgm:cxn modelId="{4E88A765-3ADE-C446-88FC-F8E081C5BA3B}" type="presParOf" srcId="{19CDAF88-D02B-2548-A33D-A0300ECD1068}" destId="{3A8617DB-ECF7-E243-8EB4-18A5A33DCBA4}" srcOrd="9" destOrd="0" presId="urn:microsoft.com/office/officeart/2005/8/layout/list1"/>
    <dgm:cxn modelId="{71EE7B8F-D942-AE4C-BB07-124CCADD56F0}" type="presParOf" srcId="{19CDAF88-D02B-2548-A33D-A0300ECD1068}" destId="{9EDD2A05-9AE3-C34E-8DC3-3F623EC609D1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9F48343-8DE0-F846-AADE-B3C61AE54E6B}" type="doc">
      <dgm:prSet loTypeId="urn:microsoft.com/office/officeart/2005/8/layout/list1" loCatId="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FA1A3326-45C4-DA4E-A036-E8E42BEF82D9}">
      <dgm:prSet custT="1"/>
      <dgm:spPr/>
      <dgm:t>
        <a:bodyPr/>
        <a:lstStyle/>
        <a:p>
          <a:pPr algn="ctr"/>
          <a:r>
            <a:rPr lang="en-US" sz="2400" b="0" i="0" dirty="0">
              <a:latin typeface="Proxima Nova Rg" panose="02000506030000020004" pitchFamily="2" charset="0"/>
              <a:cs typeface="Proxima Nova Rg" panose="020B0604020202020204" charset="0"/>
            </a:rPr>
            <a:t>Using work for multiple courses</a:t>
          </a:r>
        </a:p>
      </dgm:t>
    </dgm:pt>
    <dgm:pt modelId="{309334D7-B896-C344-89D7-27D7BB106B15}" type="parTrans" cxnId="{F07B2820-0528-CB4E-B427-3392EB3FE349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713291D6-A6CB-304C-B985-380A3EFC97ED}" type="sibTrans" cxnId="{F07B2820-0528-CB4E-B427-3392EB3FE349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D8F0480E-6A09-B24C-8EC7-17E644FB0335}">
      <dgm:prSet phldrT="[Text]" custT="1"/>
      <dgm:spPr/>
      <dgm:t>
        <a:bodyPr anchor="ctr"/>
        <a:lstStyle/>
        <a:p>
          <a:pPr algn="ctr"/>
          <a:r>
            <a:rPr lang="en-US" sz="2400" b="0" i="0" dirty="0">
              <a:latin typeface="Proxima Nova Lt" panose="02000506030000020004" pitchFamily="50" charset="0"/>
            </a:rPr>
            <a:t>Duplicating Work</a:t>
          </a:r>
        </a:p>
      </dgm:t>
    </dgm:pt>
    <dgm:pt modelId="{CF28D06E-5681-9749-BA7D-D7B168799C55}" type="sibTrans" cxnId="{9AABA6F1-C61B-5445-BD9E-0AE3C3A72ED6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BDEEA424-85EE-D34B-BF57-5CE1870E0D1D}" type="parTrans" cxnId="{9AABA6F1-C61B-5445-BD9E-0AE3C3A72ED6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CF969621-50C9-3543-B37D-96DA35506F5E}">
      <dgm:prSet phldrT="[Text]" custT="1"/>
      <dgm:spPr/>
      <dgm:t>
        <a:bodyPr anchor="ctr"/>
        <a:lstStyle/>
        <a:p>
          <a:pPr algn="ctr"/>
          <a:r>
            <a:rPr lang="en-US" sz="2400" b="0" i="0" dirty="0">
              <a:latin typeface="Proxima Nova Lt" panose="02000506030000020004" pitchFamily="50" charset="0"/>
            </a:rPr>
            <a:t>Forgery</a:t>
          </a:r>
          <a:r>
            <a:rPr lang="en-US" sz="2400" b="1" i="0" dirty="0">
              <a:latin typeface="Proxima Nova Rg" panose="02000506030000020004" pitchFamily="2" charset="0"/>
            </a:rPr>
            <a:t> </a:t>
          </a:r>
        </a:p>
      </dgm:t>
    </dgm:pt>
    <dgm:pt modelId="{E5A4C44D-3766-4144-BA41-A89C610892F2}" type="sibTrans" cxnId="{DF75F524-457D-FA41-AED2-5D9CDEB983A4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11099432-B531-084C-AC0C-5002F8AAA19A}" type="parTrans" cxnId="{DF75F524-457D-FA41-AED2-5D9CDEB983A4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55462885-7336-9749-B438-706164B28365}">
      <dgm:prSet custT="1"/>
      <dgm:spPr/>
      <dgm:t>
        <a:bodyPr/>
        <a:lstStyle/>
        <a:p>
          <a:pPr algn="ctr"/>
          <a:r>
            <a:rPr lang="en-US" sz="2400" b="0" i="0" dirty="0">
              <a:latin typeface="Proxima Nova Rg" panose="02000506030000020004" pitchFamily="2" charset="0"/>
              <a:cs typeface="Proxima Nova Rg" panose="020B0604020202020204" charset="0"/>
            </a:rPr>
            <a:t>Altering an academic document</a:t>
          </a:r>
        </a:p>
      </dgm:t>
    </dgm:pt>
    <dgm:pt modelId="{FA190E15-BBBC-0240-83F5-A68D59A04B63}" type="parTrans" cxnId="{6EF10572-439B-6042-B993-87D67C117369}">
      <dgm:prSet/>
      <dgm:spPr/>
      <dgm:t>
        <a:bodyPr/>
        <a:lstStyle/>
        <a:p>
          <a:endParaRPr lang="en-US"/>
        </a:p>
      </dgm:t>
    </dgm:pt>
    <dgm:pt modelId="{36D83F3B-3C3D-7247-BD11-00F4EB9E8F93}" type="sibTrans" cxnId="{6EF10572-439B-6042-B993-87D67C117369}">
      <dgm:prSet/>
      <dgm:spPr/>
      <dgm:t>
        <a:bodyPr/>
        <a:lstStyle/>
        <a:p>
          <a:endParaRPr lang="en-US"/>
        </a:p>
      </dgm:t>
    </dgm:pt>
    <dgm:pt modelId="{6911B1A8-FD36-C649-AA2A-B9A40E3D4A0A}">
      <dgm:prSet custT="1"/>
      <dgm:spPr/>
      <dgm:t>
        <a:bodyPr/>
        <a:lstStyle/>
        <a:p>
          <a:pPr algn="ctr"/>
          <a:r>
            <a:rPr lang="en-US" sz="2400" b="0" i="0" dirty="0">
              <a:latin typeface="Proxima Nova Lt" panose="02000506030000020004" pitchFamily="50" charset="0"/>
            </a:rPr>
            <a:t>Plagiarism</a:t>
          </a:r>
        </a:p>
      </dgm:t>
    </dgm:pt>
    <dgm:pt modelId="{1CDAB982-78E8-9D4F-B9CE-288ED659ADE1}" type="parTrans" cxnId="{0736A0D6-B32C-6A49-B353-F0C89BF9B01D}">
      <dgm:prSet/>
      <dgm:spPr/>
      <dgm:t>
        <a:bodyPr/>
        <a:lstStyle/>
        <a:p>
          <a:endParaRPr lang="en-US"/>
        </a:p>
      </dgm:t>
    </dgm:pt>
    <dgm:pt modelId="{536DE61F-4418-DE46-B100-C26300BBDB80}" type="sibTrans" cxnId="{0736A0D6-B32C-6A49-B353-F0C89BF9B01D}">
      <dgm:prSet/>
      <dgm:spPr/>
      <dgm:t>
        <a:bodyPr/>
        <a:lstStyle/>
        <a:p>
          <a:endParaRPr lang="en-US"/>
        </a:p>
      </dgm:t>
    </dgm:pt>
    <dgm:pt modelId="{CECF85FB-E0CA-4A44-93C1-05A2E69205AE}">
      <dgm:prSet custT="1"/>
      <dgm:spPr/>
      <dgm:t>
        <a:bodyPr/>
        <a:lstStyle/>
        <a:p>
          <a:pPr algn="ctr"/>
          <a:r>
            <a:rPr lang="en-US" sz="2400" b="0" i="0" dirty="0">
              <a:latin typeface="Proxima Nova Rg" panose="02000506030000020004" pitchFamily="2" charset="0"/>
              <a:cs typeface="Proxima Nova Rg" panose="020B0604020202020204" charset="0"/>
            </a:rPr>
            <a:t>Failure to credit borrowed content</a:t>
          </a:r>
        </a:p>
      </dgm:t>
    </dgm:pt>
    <dgm:pt modelId="{0B83ADC1-FE96-444A-8FD7-CEECEA43931F}" type="parTrans" cxnId="{400ED6CE-F8E6-3B41-8292-3445F3E154A2}">
      <dgm:prSet/>
      <dgm:spPr/>
      <dgm:t>
        <a:bodyPr/>
        <a:lstStyle/>
        <a:p>
          <a:endParaRPr lang="en-US"/>
        </a:p>
      </dgm:t>
    </dgm:pt>
    <dgm:pt modelId="{90034F47-23FD-AF42-B505-E1ED1D280E90}" type="sibTrans" cxnId="{400ED6CE-F8E6-3B41-8292-3445F3E154A2}">
      <dgm:prSet/>
      <dgm:spPr/>
      <dgm:t>
        <a:bodyPr/>
        <a:lstStyle/>
        <a:p>
          <a:endParaRPr lang="en-US"/>
        </a:p>
      </dgm:t>
    </dgm:pt>
    <dgm:pt modelId="{19CDAF88-D02B-2548-A33D-A0300ECD1068}" type="pres">
      <dgm:prSet presAssocID="{D9F48343-8DE0-F846-AADE-B3C61AE54E6B}" presName="linear" presStyleCnt="0">
        <dgm:presLayoutVars>
          <dgm:dir/>
          <dgm:animLvl val="lvl"/>
          <dgm:resizeHandles val="exact"/>
        </dgm:presLayoutVars>
      </dgm:prSet>
      <dgm:spPr/>
    </dgm:pt>
    <dgm:pt modelId="{2D8B8803-F5D9-2443-AE8E-9B67A29D90C6}" type="pres">
      <dgm:prSet presAssocID="{CF969621-50C9-3543-B37D-96DA35506F5E}" presName="parentLin" presStyleCnt="0"/>
      <dgm:spPr/>
    </dgm:pt>
    <dgm:pt modelId="{BD540A55-5730-1E4D-A47B-0AC88A665C27}" type="pres">
      <dgm:prSet presAssocID="{CF969621-50C9-3543-B37D-96DA35506F5E}" presName="parentLeftMargin" presStyleLbl="node1" presStyleIdx="0" presStyleCnt="3"/>
      <dgm:spPr/>
    </dgm:pt>
    <dgm:pt modelId="{0F35545A-63AC-2749-B397-8A76B233549A}" type="pres">
      <dgm:prSet presAssocID="{CF969621-50C9-3543-B37D-96DA35506F5E}" presName="parentText" presStyleLbl="node1" presStyleIdx="0" presStyleCnt="3" custScaleX="128293">
        <dgm:presLayoutVars>
          <dgm:chMax val="0"/>
          <dgm:bulletEnabled val="1"/>
        </dgm:presLayoutVars>
      </dgm:prSet>
      <dgm:spPr/>
    </dgm:pt>
    <dgm:pt modelId="{18AF9D62-2C4D-9849-95A3-25AC52EF5467}" type="pres">
      <dgm:prSet presAssocID="{CF969621-50C9-3543-B37D-96DA35506F5E}" presName="negativeSpace" presStyleCnt="0"/>
      <dgm:spPr/>
    </dgm:pt>
    <dgm:pt modelId="{7ED5F499-C261-224D-B17C-9F3D94708226}" type="pres">
      <dgm:prSet presAssocID="{CF969621-50C9-3543-B37D-96DA35506F5E}" presName="childText" presStyleLbl="conFgAcc1" presStyleIdx="0" presStyleCnt="3">
        <dgm:presLayoutVars>
          <dgm:bulletEnabled val="1"/>
        </dgm:presLayoutVars>
      </dgm:prSet>
      <dgm:spPr/>
    </dgm:pt>
    <dgm:pt modelId="{36A570E5-4241-C449-816B-9A191FC408B8}" type="pres">
      <dgm:prSet presAssocID="{E5A4C44D-3766-4144-BA41-A89C610892F2}" presName="spaceBetweenRectangles" presStyleCnt="0"/>
      <dgm:spPr/>
    </dgm:pt>
    <dgm:pt modelId="{FD453A06-8FEB-7F45-85FD-7D3C28F76E64}" type="pres">
      <dgm:prSet presAssocID="{D8F0480E-6A09-B24C-8EC7-17E644FB0335}" presName="parentLin" presStyleCnt="0"/>
      <dgm:spPr/>
    </dgm:pt>
    <dgm:pt modelId="{3DCCB7E0-EC79-5449-81CF-ADAA2401BB5D}" type="pres">
      <dgm:prSet presAssocID="{D8F0480E-6A09-B24C-8EC7-17E644FB0335}" presName="parentLeftMargin" presStyleLbl="node1" presStyleIdx="0" presStyleCnt="3"/>
      <dgm:spPr/>
    </dgm:pt>
    <dgm:pt modelId="{E3913EB3-1B4C-7A41-A53B-03454275C5A6}" type="pres">
      <dgm:prSet presAssocID="{D8F0480E-6A09-B24C-8EC7-17E644FB0335}" presName="parentText" presStyleLbl="node1" presStyleIdx="1" presStyleCnt="3" custScaleX="128293">
        <dgm:presLayoutVars>
          <dgm:chMax val="0"/>
          <dgm:bulletEnabled val="1"/>
        </dgm:presLayoutVars>
      </dgm:prSet>
      <dgm:spPr/>
    </dgm:pt>
    <dgm:pt modelId="{2A2770FD-B27C-AC43-8652-A1AA47C6A90A}" type="pres">
      <dgm:prSet presAssocID="{D8F0480E-6A09-B24C-8EC7-17E644FB0335}" presName="negativeSpace" presStyleCnt="0"/>
      <dgm:spPr/>
    </dgm:pt>
    <dgm:pt modelId="{D5CAFA39-F3C0-AB45-827B-94DCA3729232}" type="pres">
      <dgm:prSet presAssocID="{D8F0480E-6A09-B24C-8EC7-17E644FB0335}" presName="childText" presStyleLbl="conFgAcc1" presStyleIdx="1" presStyleCnt="3">
        <dgm:presLayoutVars>
          <dgm:bulletEnabled val="1"/>
        </dgm:presLayoutVars>
      </dgm:prSet>
      <dgm:spPr/>
    </dgm:pt>
    <dgm:pt modelId="{1A13B525-98A2-3444-A354-F6856E9D9A8A}" type="pres">
      <dgm:prSet presAssocID="{CF28D06E-5681-9749-BA7D-D7B168799C55}" presName="spaceBetweenRectangles" presStyleCnt="0"/>
      <dgm:spPr/>
    </dgm:pt>
    <dgm:pt modelId="{38F70DE0-7255-F04D-A0A7-2ECC5B4BBEA7}" type="pres">
      <dgm:prSet presAssocID="{6911B1A8-FD36-C649-AA2A-B9A40E3D4A0A}" presName="parentLin" presStyleCnt="0"/>
      <dgm:spPr/>
    </dgm:pt>
    <dgm:pt modelId="{7FD8236B-D26A-874C-A444-96863584E849}" type="pres">
      <dgm:prSet presAssocID="{6911B1A8-FD36-C649-AA2A-B9A40E3D4A0A}" presName="parentLeftMargin" presStyleLbl="node1" presStyleIdx="1" presStyleCnt="3"/>
      <dgm:spPr/>
    </dgm:pt>
    <dgm:pt modelId="{C0E9EDD8-D128-C747-97A8-10F68D9CF288}" type="pres">
      <dgm:prSet presAssocID="{6911B1A8-FD36-C649-AA2A-B9A40E3D4A0A}" presName="parentText" presStyleLbl="node1" presStyleIdx="2" presStyleCnt="3" custScaleX="128293">
        <dgm:presLayoutVars>
          <dgm:chMax val="0"/>
          <dgm:bulletEnabled val="1"/>
        </dgm:presLayoutVars>
      </dgm:prSet>
      <dgm:spPr/>
    </dgm:pt>
    <dgm:pt modelId="{DA1C1FBF-48BC-CF4A-8E14-70D1C42B14A0}" type="pres">
      <dgm:prSet presAssocID="{6911B1A8-FD36-C649-AA2A-B9A40E3D4A0A}" presName="negativeSpace" presStyleCnt="0"/>
      <dgm:spPr/>
    </dgm:pt>
    <dgm:pt modelId="{047CEB89-E438-7648-B2CD-ABF3CEF08CD8}" type="pres">
      <dgm:prSet presAssocID="{6911B1A8-FD36-C649-AA2A-B9A40E3D4A0A}" presName="childText" presStyleLbl="conFgAcc1" presStyleIdx="2" presStyleCnt="3" custLinFactNeighborX="162" custLinFactNeighborY="2661">
        <dgm:presLayoutVars>
          <dgm:bulletEnabled val="1"/>
        </dgm:presLayoutVars>
      </dgm:prSet>
      <dgm:spPr/>
    </dgm:pt>
  </dgm:ptLst>
  <dgm:cxnLst>
    <dgm:cxn modelId="{839EE701-461D-B84E-A2A2-0FF11E6B8EC2}" type="presOf" srcId="{FA1A3326-45C4-DA4E-A036-E8E42BEF82D9}" destId="{D5CAFA39-F3C0-AB45-827B-94DCA3729232}" srcOrd="0" destOrd="0" presId="urn:microsoft.com/office/officeart/2005/8/layout/list1"/>
    <dgm:cxn modelId="{1DB82F0A-5E73-0840-8563-76310C3877D3}" type="presOf" srcId="{CECF85FB-E0CA-4A44-93C1-05A2E69205AE}" destId="{047CEB89-E438-7648-B2CD-ABF3CEF08CD8}" srcOrd="0" destOrd="0" presId="urn:microsoft.com/office/officeart/2005/8/layout/list1"/>
    <dgm:cxn modelId="{568C1F1B-239A-4645-ACBC-852DB847899A}" type="presOf" srcId="{D8F0480E-6A09-B24C-8EC7-17E644FB0335}" destId="{3DCCB7E0-EC79-5449-81CF-ADAA2401BB5D}" srcOrd="0" destOrd="0" presId="urn:microsoft.com/office/officeart/2005/8/layout/list1"/>
    <dgm:cxn modelId="{F07B2820-0528-CB4E-B427-3392EB3FE349}" srcId="{D8F0480E-6A09-B24C-8EC7-17E644FB0335}" destId="{FA1A3326-45C4-DA4E-A036-E8E42BEF82D9}" srcOrd="0" destOrd="0" parTransId="{309334D7-B896-C344-89D7-27D7BB106B15}" sibTransId="{713291D6-A6CB-304C-B985-380A3EFC97ED}"/>
    <dgm:cxn modelId="{DF75F524-457D-FA41-AED2-5D9CDEB983A4}" srcId="{D9F48343-8DE0-F846-AADE-B3C61AE54E6B}" destId="{CF969621-50C9-3543-B37D-96DA35506F5E}" srcOrd="0" destOrd="0" parTransId="{11099432-B531-084C-AC0C-5002F8AAA19A}" sibTransId="{E5A4C44D-3766-4144-BA41-A89C610892F2}"/>
    <dgm:cxn modelId="{6EF10572-439B-6042-B993-87D67C117369}" srcId="{CF969621-50C9-3543-B37D-96DA35506F5E}" destId="{55462885-7336-9749-B438-706164B28365}" srcOrd="0" destOrd="0" parTransId="{FA190E15-BBBC-0240-83F5-A68D59A04B63}" sibTransId="{36D83F3B-3C3D-7247-BD11-00F4EB9E8F93}"/>
    <dgm:cxn modelId="{56DA5E7C-887B-A44D-A8A8-B3AFA342BBA3}" type="presOf" srcId="{6911B1A8-FD36-C649-AA2A-B9A40E3D4A0A}" destId="{C0E9EDD8-D128-C747-97A8-10F68D9CF288}" srcOrd="1" destOrd="0" presId="urn:microsoft.com/office/officeart/2005/8/layout/list1"/>
    <dgm:cxn modelId="{8142519A-B2F1-7249-A9B4-5897CA5C03C1}" type="presOf" srcId="{CF969621-50C9-3543-B37D-96DA35506F5E}" destId="{BD540A55-5730-1E4D-A47B-0AC88A665C27}" srcOrd="0" destOrd="0" presId="urn:microsoft.com/office/officeart/2005/8/layout/list1"/>
    <dgm:cxn modelId="{CAE9E3A9-D442-564B-BE56-6C35DD0C96AE}" type="presOf" srcId="{D8F0480E-6A09-B24C-8EC7-17E644FB0335}" destId="{E3913EB3-1B4C-7A41-A53B-03454275C5A6}" srcOrd="1" destOrd="0" presId="urn:microsoft.com/office/officeart/2005/8/layout/list1"/>
    <dgm:cxn modelId="{AA196EAC-78F3-0343-AFC0-25D4F8504572}" type="presOf" srcId="{6911B1A8-FD36-C649-AA2A-B9A40E3D4A0A}" destId="{7FD8236B-D26A-874C-A444-96863584E849}" srcOrd="0" destOrd="0" presId="urn:microsoft.com/office/officeart/2005/8/layout/list1"/>
    <dgm:cxn modelId="{D8C32DC1-E2DA-2549-8236-AFEDE99F94E7}" type="presOf" srcId="{D9F48343-8DE0-F846-AADE-B3C61AE54E6B}" destId="{19CDAF88-D02B-2548-A33D-A0300ECD1068}" srcOrd="0" destOrd="0" presId="urn:microsoft.com/office/officeart/2005/8/layout/list1"/>
    <dgm:cxn modelId="{400ED6CE-F8E6-3B41-8292-3445F3E154A2}" srcId="{6911B1A8-FD36-C649-AA2A-B9A40E3D4A0A}" destId="{CECF85FB-E0CA-4A44-93C1-05A2E69205AE}" srcOrd="0" destOrd="0" parTransId="{0B83ADC1-FE96-444A-8FD7-CEECEA43931F}" sibTransId="{90034F47-23FD-AF42-B505-E1ED1D280E90}"/>
    <dgm:cxn modelId="{FC3D3ED0-EC3A-D749-8F02-E9F54363E13E}" type="presOf" srcId="{CF969621-50C9-3543-B37D-96DA35506F5E}" destId="{0F35545A-63AC-2749-B397-8A76B233549A}" srcOrd="1" destOrd="0" presId="urn:microsoft.com/office/officeart/2005/8/layout/list1"/>
    <dgm:cxn modelId="{0736A0D6-B32C-6A49-B353-F0C89BF9B01D}" srcId="{D9F48343-8DE0-F846-AADE-B3C61AE54E6B}" destId="{6911B1A8-FD36-C649-AA2A-B9A40E3D4A0A}" srcOrd="2" destOrd="0" parTransId="{1CDAB982-78E8-9D4F-B9CE-288ED659ADE1}" sibTransId="{536DE61F-4418-DE46-B100-C26300BBDB80}"/>
    <dgm:cxn modelId="{F34D7DD8-938C-724A-9637-2B158CEE56E8}" type="presOf" srcId="{55462885-7336-9749-B438-706164B28365}" destId="{7ED5F499-C261-224D-B17C-9F3D94708226}" srcOrd="0" destOrd="0" presId="urn:microsoft.com/office/officeart/2005/8/layout/list1"/>
    <dgm:cxn modelId="{9AABA6F1-C61B-5445-BD9E-0AE3C3A72ED6}" srcId="{D9F48343-8DE0-F846-AADE-B3C61AE54E6B}" destId="{D8F0480E-6A09-B24C-8EC7-17E644FB0335}" srcOrd="1" destOrd="0" parTransId="{BDEEA424-85EE-D34B-BF57-5CE1870E0D1D}" sibTransId="{CF28D06E-5681-9749-BA7D-D7B168799C55}"/>
    <dgm:cxn modelId="{571E0CCF-CE0E-8D49-B5C1-175962256207}" type="presParOf" srcId="{19CDAF88-D02B-2548-A33D-A0300ECD1068}" destId="{2D8B8803-F5D9-2443-AE8E-9B67A29D90C6}" srcOrd="0" destOrd="0" presId="urn:microsoft.com/office/officeart/2005/8/layout/list1"/>
    <dgm:cxn modelId="{044EF2FD-F56B-C143-93A0-D37B2C888AAB}" type="presParOf" srcId="{2D8B8803-F5D9-2443-AE8E-9B67A29D90C6}" destId="{BD540A55-5730-1E4D-A47B-0AC88A665C27}" srcOrd="0" destOrd="0" presId="urn:microsoft.com/office/officeart/2005/8/layout/list1"/>
    <dgm:cxn modelId="{45069BA8-4A1F-A442-8DEA-AB71ACDF54E6}" type="presParOf" srcId="{2D8B8803-F5D9-2443-AE8E-9B67A29D90C6}" destId="{0F35545A-63AC-2749-B397-8A76B233549A}" srcOrd="1" destOrd="0" presId="urn:microsoft.com/office/officeart/2005/8/layout/list1"/>
    <dgm:cxn modelId="{5B879A51-A627-2143-AF48-890A17E25AEA}" type="presParOf" srcId="{19CDAF88-D02B-2548-A33D-A0300ECD1068}" destId="{18AF9D62-2C4D-9849-95A3-25AC52EF5467}" srcOrd="1" destOrd="0" presId="urn:microsoft.com/office/officeart/2005/8/layout/list1"/>
    <dgm:cxn modelId="{C4FC2E7D-7E2E-6E42-AC68-F7408C32E2C1}" type="presParOf" srcId="{19CDAF88-D02B-2548-A33D-A0300ECD1068}" destId="{7ED5F499-C261-224D-B17C-9F3D94708226}" srcOrd="2" destOrd="0" presId="urn:microsoft.com/office/officeart/2005/8/layout/list1"/>
    <dgm:cxn modelId="{70BE4F6E-B33C-134B-B2A1-926BBC76351C}" type="presParOf" srcId="{19CDAF88-D02B-2548-A33D-A0300ECD1068}" destId="{36A570E5-4241-C449-816B-9A191FC408B8}" srcOrd="3" destOrd="0" presId="urn:microsoft.com/office/officeart/2005/8/layout/list1"/>
    <dgm:cxn modelId="{2B16A93A-2A03-B046-A1BE-A96E8DD090CE}" type="presParOf" srcId="{19CDAF88-D02B-2548-A33D-A0300ECD1068}" destId="{FD453A06-8FEB-7F45-85FD-7D3C28F76E64}" srcOrd="4" destOrd="0" presId="urn:microsoft.com/office/officeart/2005/8/layout/list1"/>
    <dgm:cxn modelId="{69EF21E9-9B03-074C-9761-21F9B4D5D7B7}" type="presParOf" srcId="{FD453A06-8FEB-7F45-85FD-7D3C28F76E64}" destId="{3DCCB7E0-EC79-5449-81CF-ADAA2401BB5D}" srcOrd="0" destOrd="0" presId="urn:microsoft.com/office/officeart/2005/8/layout/list1"/>
    <dgm:cxn modelId="{A67079FD-63AA-CA47-A4FF-D0C5AE514B89}" type="presParOf" srcId="{FD453A06-8FEB-7F45-85FD-7D3C28F76E64}" destId="{E3913EB3-1B4C-7A41-A53B-03454275C5A6}" srcOrd="1" destOrd="0" presId="urn:microsoft.com/office/officeart/2005/8/layout/list1"/>
    <dgm:cxn modelId="{E34BF244-07F6-8347-AC47-FA5E10CF880A}" type="presParOf" srcId="{19CDAF88-D02B-2548-A33D-A0300ECD1068}" destId="{2A2770FD-B27C-AC43-8652-A1AA47C6A90A}" srcOrd="5" destOrd="0" presId="urn:microsoft.com/office/officeart/2005/8/layout/list1"/>
    <dgm:cxn modelId="{3D642794-3458-BC47-AF21-0F969157ED1A}" type="presParOf" srcId="{19CDAF88-D02B-2548-A33D-A0300ECD1068}" destId="{D5CAFA39-F3C0-AB45-827B-94DCA3729232}" srcOrd="6" destOrd="0" presId="urn:microsoft.com/office/officeart/2005/8/layout/list1"/>
    <dgm:cxn modelId="{10CA6DE3-5925-CB45-816E-0830DC0F97E2}" type="presParOf" srcId="{19CDAF88-D02B-2548-A33D-A0300ECD1068}" destId="{1A13B525-98A2-3444-A354-F6856E9D9A8A}" srcOrd="7" destOrd="0" presId="urn:microsoft.com/office/officeart/2005/8/layout/list1"/>
    <dgm:cxn modelId="{11DA45D6-74DE-3F43-9AC5-C46993095ADF}" type="presParOf" srcId="{19CDAF88-D02B-2548-A33D-A0300ECD1068}" destId="{38F70DE0-7255-F04D-A0A7-2ECC5B4BBEA7}" srcOrd="8" destOrd="0" presId="urn:microsoft.com/office/officeart/2005/8/layout/list1"/>
    <dgm:cxn modelId="{65630B69-4B90-D644-84D2-B5F610FD29CE}" type="presParOf" srcId="{38F70DE0-7255-F04D-A0A7-2ECC5B4BBEA7}" destId="{7FD8236B-D26A-874C-A444-96863584E849}" srcOrd="0" destOrd="0" presId="urn:microsoft.com/office/officeart/2005/8/layout/list1"/>
    <dgm:cxn modelId="{0E533653-3B65-D442-B2FE-BDDD91CA1ABA}" type="presParOf" srcId="{38F70DE0-7255-F04D-A0A7-2ECC5B4BBEA7}" destId="{C0E9EDD8-D128-C747-97A8-10F68D9CF288}" srcOrd="1" destOrd="0" presId="urn:microsoft.com/office/officeart/2005/8/layout/list1"/>
    <dgm:cxn modelId="{0F8A94C3-595F-A149-8DCE-EDE5FE77A382}" type="presParOf" srcId="{19CDAF88-D02B-2548-A33D-A0300ECD1068}" destId="{DA1C1FBF-48BC-CF4A-8E14-70D1C42B14A0}" srcOrd="9" destOrd="0" presId="urn:microsoft.com/office/officeart/2005/8/layout/list1"/>
    <dgm:cxn modelId="{456B7D6F-ABE8-E841-A92E-8B57BF884CB4}" type="presParOf" srcId="{19CDAF88-D02B-2548-A33D-A0300ECD1068}" destId="{047CEB89-E438-7648-B2CD-ABF3CEF08CD8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9F48343-8DE0-F846-AADE-B3C61AE54E6B}" type="doc">
      <dgm:prSet loTypeId="urn:microsoft.com/office/officeart/2005/8/layout/vList5" loCatId="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CF969621-50C9-3543-B37D-96DA35506F5E}">
      <dgm:prSet phldrT="[Text]" custT="1"/>
      <dgm:spPr/>
      <dgm:t>
        <a:bodyPr anchor="ctr"/>
        <a:lstStyle/>
        <a:p>
          <a:r>
            <a:rPr lang="en-US" sz="2800" b="0" i="0" dirty="0">
              <a:latin typeface="Proxima Nova Lt" panose="02000506030000020004" pitchFamily="50" charset="0"/>
              <a:cs typeface="Proxima Nova Lt" panose="020B0604020202020204" charset="0"/>
            </a:rPr>
            <a:t>Professionally</a:t>
          </a:r>
        </a:p>
      </dgm:t>
    </dgm:pt>
    <dgm:pt modelId="{11099432-B531-084C-AC0C-5002F8AAA19A}" type="parTrans" cxnId="{DF75F524-457D-FA41-AED2-5D9CDEB983A4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E5A4C44D-3766-4144-BA41-A89C610892F2}" type="sibTrans" cxnId="{DF75F524-457D-FA41-AED2-5D9CDEB983A4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F7A324A3-4E63-8B48-83AD-E91BB64C3B2A}">
      <dgm:prSet custT="1"/>
      <dgm:spPr/>
      <dgm:t>
        <a:bodyPr/>
        <a:lstStyle/>
        <a:p>
          <a:r>
            <a:rPr lang="en-US" sz="2800" b="0" i="0" dirty="0">
              <a:latin typeface="Proxima Nova Rg" panose="02000506030000020004" pitchFamily="2" charset="0"/>
            </a:rPr>
            <a:t>Civil penalties (lawsuits)</a:t>
          </a:r>
        </a:p>
      </dgm:t>
    </dgm:pt>
    <dgm:pt modelId="{6EEBD027-02C5-8449-BA32-93B2DB754E10}" type="parTrans" cxnId="{C15984B6-4CE2-3343-B961-CE92BA2ECC2B}">
      <dgm:prSet/>
      <dgm:spPr/>
      <dgm:t>
        <a:bodyPr/>
        <a:lstStyle/>
        <a:p>
          <a:endParaRPr lang="en-US"/>
        </a:p>
      </dgm:t>
    </dgm:pt>
    <dgm:pt modelId="{F81C404B-53FB-F746-9509-52EE004C365F}" type="sibTrans" cxnId="{C15984B6-4CE2-3343-B961-CE92BA2ECC2B}">
      <dgm:prSet/>
      <dgm:spPr/>
      <dgm:t>
        <a:bodyPr/>
        <a:lstStyle/>
        <a:p>
          <a:endParaRPr lang="en-US"/>
        </a:p>
      </dgm:t>
    </dgm:pt>
    <dgm:pt modelId="{F07F5CA6-4A04-6C49-B40C-3BEDAC9B5198}">
      <dgm:prSet custT="1"/>
      <dgm:spPr/>
      <dgm:t>
        <a:bodyPr/>
        <a:lstStyle/>
        <a:p>
          <a:r>
            <a:rPr lang="en-US" sz="2800" b="0" i="0" dirty="0">
              <a:latin typeface="Proxima Nova Rg" panose="02000506030000020004" pitchFamily="2" charset="0"/>
            </a:rPr>
            <a:t>Criminal penalties</a:t>
          </a:r>
        </a:p>
      </dgm:t>
    </dgm:pt>
    <dgm:pt modelId="{586F291B-4B90-924B-8333-E022740042B8}" type="parTrans" cxnId="{4184AF17-F4F0-9149-A89B-D3C5DD3316C8}">
      <dgm:prSet/>
      <dgm:spPr/>
      <dgm:t>
        <a:bodyPr/>
        <a:lstStyle/>
        <a:p>
          <a:endParaRPr lang="en-US"/>
        </a:p>
      </dgm:t>
    </dgm:pt>
    <dgm:pt modelId="{BC5BE95A-9AE9-0640-B9F7-1EC79DF00522}" type="sibTrans" cxnId="{4184AF17-F4F0-9149-A89B-D3C5DD3316C8}">
      <dgm:prSet/>
      <dgm:spPr/>
      <dgm:t>
        <a:bodyPr/>
        <a:lstStyle/>
        <a:p>
          <a:endParaRPr lang="en-US"/>
        </a:p>
      </dgm:t>
    </dgm:pt>
    <dgm:pt modelId="{46A24427-8295-4042-97D2-186DAE3333A2}">
      <dgm:prSet custT="1"/>
      <dgm:spPr/>
      <dgm:t>
        <a:bodyPr/>
        <a:lstStyle/>
        <a:p>
          <a:r>
            <a:rPr lang="en-US" sz="2800" b="0" i="0" dirty="0">
              <a:latin typeface="Proxima Nova Rg" panose="02000506030000020004" pitchFamily="2" charset="0"/>
            </a:rPr>
            <a:t>End of career</a:t>
          </a:r>
        </a:p>
      </dgm:t>
    </dgm:pt>
    <dgm:pt modelId="{D88880C6-3756-444A-921E-E238C6D7FCC2}" type="parTrans" cxnId="{4CDABB6F-5192-E74B-B974-68214876AE7D}">
      <dgm:prSet/>
      <dgm:spPr/>
      <dgm:t>
        <a:bodyPr/>
        <a:lstStyle/>
        <a:p>
          <a:endParaRPr lang="en-US"/>
        </a:p>
      </dgm:t>
    </dgm:pt>
    <dgm:pt modelId="{FFF0CD52-9814-5C4D-B4EB-8D10B5701314}" type="sibTrans" cxnId="{4CDABB6F-5192-E74B-B974-68214876AE7D}">
      <dgm:prSet/>
      <dgm:spPr/>
      <dgm:t>
        <a:bodyPr/>
        <a:lstStyle/>
        <a:p>
          <a:endParaRPr lang="en-US"/>
        </a:p>
      </dgm:t>
    </dgm:pt>
    <dgm:pt modelId="{24870E66-2C60-764C-BDB9-E74A57232DE7}">
      <dgm:prSet phldrT="[Text]" custT="1"/>
      <dgm:spPr/>
      <dgm:t>
        <a:bodyPr anchor="ctr"/>
        <a:lstStyle/>
        <a:p>
          <a:r>
            <a:rPr lang="en-US" sz="2800" b="1" i="0" dirty="0">
              <a:latin typeface="Proxima Nova Lt" panose="02000506030000020004" pitchFamily="50" charset="0"/>
              <a:cs typeface="Proxima Nova Lt" panose="020B0604020202020204" charset="0"/>
            </a:rPr>
            <a:t>Academically</a:t>
          </a:r>
          <a:endParaRPr lang="en-US" sz="2800" b="0" i="0" dirty="0">
            <a:latin typeface="Proxima Nova Lt" panose="02000506030000020004" pitchFamily="50" charset="0"/>
            <a:cs typeface="Proxima Nova Lt" panose="020B0604020202020204" charset="0"/>
          </a:endParaRPr>
        </a:p>
      </dgm:t>
    </dgm:pt>
    <dgm:pt modelId="{79C3E14F-FA9B-1445-B92D-82780B37F825}" type="parTrans" cxnId="{29F80986-965F-4B49-AEF8-F677D1FCB29E}">
      <dgm:prSet/>
      <dgm:spPr/>
      <dgm:t>
        <a:bodyPr/>
        <a:lstStyle/>
        <a:p>
          <a:endParaRPr lang="en-US"/>
        </a:p>
      </dgm:t>
    </dgm:pt>
    <dgm:pt modelId="{0CF62EE9-DD7D-D442-A0F3-ADC8FFA69984}" type="sibTrans" cxnId="{29F80986-965F-4B49-AEF8-F677D1FCB29E}">
      <dgm:prSet/>
      <dgm:spPr/>
      <dgm:t>
        <a:bodyPr/>
        <a:lstStyle/>
        <a:p>
          <a:endParaRPr lang="en-US"/>
        </a:p>
      </dgm:t>
    </dgm:pt>
    <dgm:pt modelId="{770935C3-FEA0-4546-9747-AAB2A41BEDA9}">
      <dgm:prSet custT="1"/>
      <dgm:spPr/>
      <dgm:t>
        <a:bodyPr/>
        <a:lstStyle/>
        <a:p>
          <a:r>
            <a:rPr lang="en-US" sz="2800" b="0" i="0" dirty="0">
              <a:latin typeface="Proxima Nova Rg" panose="02000506030000020004" pitchFamily="2" charset="0"/>
            </a:rPr>
            <a:t>Zeros on assignments</a:t>
          </a:r>
        </a:p>
      </dgm:t>
    </dgm:pt>
    <dgm:pt modelId="{A1AC7D38-3C26-6441-BAD6-5A7134D56CCB}" type="parTrans" cxnId="{6CB34A01-5E9C-C44C-BE5B-8F4016929CE4}">
      <dgm:prSet/>
      <dgm:spPr/>
      <dgm:t>
        <a:bodyPr/>
        <a:lstStyle/>
        <a:p>
          <a:endParaRPr lang="en-US"/>
        </a:p>
      </dgm:t>
    </dgm:pt>
    <dgm:pt modelId="{4795DC38-0688-8742-BF88-AC265FE46CF8}" type="sibTrans" cxnId="{6CB34A01-5E9C-C44C-BE5B-8F4016929CE4}">
      <dgm:prSet/>
      <dgm:spPr/>
      <dgm:t>
        <a:bodyPr/>
        <a:lstStyle/>
        <a:p>
          <a:endParaRPr lang="en-US"/>
        </a:p>
      </dgm:t>
    </dgm:pt>
    <dgm:pt modelId="{B02349F9-3696-1049-BF85-4D9A16B4B49F}">
      <dgm:prSet custT="1"/>
      <dgm:spPr/>
      <dgm:t>
        <a:bodyPr/>
        <a:lstStyle/>
        <a:p>
          <a:r>
            <a:rPr lang="en-US" sz="2800" b="0" i="0" dirty="0">
              <a:latin typeface="Proxima Nova Rg" panose="02000506030000020004" pitchFamily="2" charset="0"/>
            </a:rPr>
            <a:t>Reported to Student Affairs</a:t>
          </a:r>
        </a:p>
      </dgm:t>
    </dgm:pt>
    <dgm:pt modelId="{C360A7E2-3339-074A-9EE3-1CB14994D39F}" type="parTrans" cxnId="{535DC446-1F8A-8442-849F-6A06852FCB96}">
      <dgm:prSet/>
      <dgm:spPr/>
      <dgm:t>
        <a:bodyPr/>
        <a:lstStyle/>
        <a:p>
          <a:endParaRPr lang="en-US"/>
        </a:p>
      </dgm:t>
    </dgm:pt>
    <dgm:pt modelId="{38B04565-FB02-D046-A7A0-F2E9C428FB84}" type="sibTrans" cxnId="{535DC446-1F8A-8442-849F-6A06852FCB96}">
      <dgm:prSet/>
      <dgm:spPr/>
      <dgm:t>
        <a:bodyPr/>
        <a:lstStyle/>
        <a:p>
          <a:endParaRPr lang="en-US"/>
        </a:p>
      </dgm:t>
    </dgm:pt>
    <dgm:pt modelId="{EAEEF449-FAB0-4DA4-A2FF-F77D19D96F80}">
      <dgm:prSet custT="1"/>
      <dgm:spPr/>
      <dgm:t>
        <a:bodyPr/>
        <a:lstStyle/>
        <a:p>
          <a:r>
            <a:rPr lang="en-US" sz="2800" b="0" i="0" dirty="0">
              <a:latin typeface="Proxima Nova Rg" panose="02000506030000020004" pitchFamily="2" charset="0"/>
            </a:rPr>
            <a:t>Expulsion from the university</a:t>
          </a:r>
        </a:p>
      </dgm:t>
    </dgm:pt>
    <dgm:pt modelId="{30A325FC-9539-4033-B498-9E11E0818794}" type="parTrans" cxnId="{83F54737-0E78-4FDB-B9E7-201D10A0B871}">
      <dgm:prSet/>
      <dgm:spPr/>
      <dgm:t>
        <a:bodyPr/>
        <a:lstStyle/>
        <a:p>
          <a:endParaRPr lang="en-US"/>
        </a:p>
      </dgm:t>
    </dgm:pt>
    <dgm:pt modelId="{91F40DB4-4835-404A-920E-302462D0D586}" type="sibTrans" cxnId="{83F54737-0E78-4FDB-B9E7-201D10A0B871}">
      <dgm:prSet/>
      <dgm:spPr/>
      <dgm:t>
        <a:bodyPr/>
        <a:lstStyle/>
        <a:p>
          <a:endParaRPr lang="en-US"/>
        </a:p>
      </dgm:t>
    </dgm:pt>
    <dgm:pt modelId="{9C49EAEB-E3AA-914F-9C30-8E9B7B900514}">
      <dgm:prSet custT="1"/>
      <dgm:spPr/>
      <dgm:t>
        <a:bodyPr/>
        <a:lstStyle/>
        <a:p>
          <a:r>
            <a:rPr lang="en-US" sz="2800" b="0" i="0" dirty="0">
              <a:latin typeface="Proxima Nova Rg" panose="02000506030000020004" pitchFamily="2" charset="0"/>
            </a:rPr>
            <a:t>Course failure</a:t>
          </a:r>
        </a:p>
      </dgm:t>
    </dgm:pt>
    <dgm:pt modelId="{7F35863C-C0C0-1B44-9425-71837E4848EF}" type="sibTrans" cxnId="{3182E2EA-FDEB-864D-A014-1329230EA331}">
      <dgm:prSet/>
      <dgm:spPr/>
      <dgm:t>
        <a:bodyPr/>
        <a:lstStyle/>
        <a:p>
          <a:endParaRPr lang="en-US"/>
        </a:p>
      </dgm:t>
    </dgm:pt>
    <dgm:pt modelId="{8AF4378C-24C7-A44D-B78A-39F640DF1D0B}" type="parTrans" cxnId="{3182E2EA-FDEB-864D-A014-1329230EA331}">
      <dgm:prSet/>
      <dgm:spPr/>
      <dgm:t>
        <a:bodyPr/>
        <a:lstStyle/>
        <a:p>
          <a:endParaRPr lang="en-US"/>
        </a:p>
      </dgm:t>
    </dgm:pt>
    <dgm:pt modelId="{59612765-0F27-44B8-BF81-AF689A036AE3}">
      <dgm:prSet custT="1"/>
      <dgm:spPr/>
      <dgm:t>
        <a:bodyPr/>
        <a:lstStyle/>
        <a:p>
          <a:r>
            <a:rPr lang="en-US" sz="2800" b="0" i="0" dirty="0">
              <a:latin typeface="Proxima Nova Rg" panose="02000506030000020004" pitchFamily="2" charset="0"/>
            </a:rPr>
            <a:t>Loss of reputation</a:t>
          </a:r>
        </a:p>
      </dgm:t>
    </dgm:pt>
    <dgm:pt modelId="{AB30EC05-1BDF-4181-B8A5-66EB427135EF}" type="parTrans" cxnId="{782E95EB-8F12-408D-94E9-97752A7DC2C5}">
      <dgm:prSet/>
      <dgm:spPr/>
      <dgm:t>
        <a:bodyPr/>
        <a:lstStyle/>
        <a:p>
          <a:endParaRPr lang="en-US"/>
        </a:p>
      </dgm:t>
    </dgm:pt>
    <dgm:pt modelId="{64E9CC20-EB5A-4135-BEFB-7DC47095548D}" type="sibTrans" cxnId="{782E95EB-8F12-408D-94E9-97752A7DC2C5}">
      <dgm:prSet/>
      <dgm:spPr/>
      <dgm:t>
        <a:bodyPr/>
        <a:lstStyle/>
        <a:p>
          <a:endParaRPr lang="en-US"/>
        </a:p>
      </dgm:t>
    </dgm:pt>
    <dgm:pt modelId="{B7E2007C-E900-E144-BC84-BA2163ACA4CA}" type="pres">
      <dgm:prSet presAssocID="{D9F48343-8DE0-F846-AADE-B3C61AE54E6B}" presName="Name0" presStyleCnt="0">
        <dgm:presLayoutVars>
          <dgm:dir/>
          <dgm:animLvl val="lvl"/>
          <dgm:resizeHandles val="exact"/>
        </dgm:presLayoutVars>
      </dgm:prSet>
      <dgm:spPr/>
    </dgm:pt>
    <dgm:pt modelId="{61B4C6C6-33F6-4D42-BC04-B5363514F6E4}" type="pres">
      <dgm:prSet presAssocID="{CF969621-50C9-3543-B37D-96DA35506F5E}" presName="linNode" presStyleCnt="0"/>
      <dgm:spPr/>
    </dgm:pt>
    <dgm:pt modelId="{B3552255-0A82-D946-82B5-D72CBEA7B240}" type="pres">
      <dgm:prSet presAssocID="{CF969621-50C9-3543-B37D-96DA35506F5E}" presName="parentText" presStyleLbl="node1" presStyleIdx="0" presStyleCnt="2" custScaleY="78919">
        <dgm:presLayoutVars>
          <dgm:chMax val="1"/>
          <dgm:bulletEnabled val="1"/>
        </dgm:presLayoutVars>
      </dgm:prSet>
      <dgm:spPr/>
    </dgm:pt>
    <dgm:pt modelId="{3AB2CE6E-692E-4E48-967E-4F34F7D865AA}" type="pres">
      <dgm:prSet presAssocID="{CF969621-50C9-3543-B37D-96DA35506F5E}" presName="descendantText" presStyleLbl="alignAccFollowNode1" presStyleIdx="0" presStyleCnt="2" custLinFactNeighborX="7254" custLinFactNeighborY="2045">
        <dgm:presLayoutVars>
          <dgm:bulletEnabled val="1"/>
        </dgm:presLayoutVars>
      </dgm:prSet>
      <dgm:spPr/>
    </dgm:pt>
    <dgm:pt modelId="{18AD0EBF-893F-9B47-9046-8E4E408C30F0}" type="pres">
      <dgm:prSet presAssocID="{E5A4C44D-3766-4144-BA41-A89C610892F2}" presName="sp" presStyleCnt="0"/>
      <dgm:spPr/>
    </dgm:pt>
    <dgm:pt modelId="{86059CCF-0933-A64B-9D90-FE163195F2C4}" type="pres">
      <dgm:prSet presAssocID="{24870E66-2C60-764C-BDB9-E74A57232DE7}" presName="linNode" presStyleCnt="0"/>
      <dgm:spPr/>
    </dgm:pt>
    <dgm:pt modelId="{DBB56690-D41D-3944-9015-7E876A2A936E}" type="pres">
      <dgm:prSet presAssocID="{24870E66-2C60-764C-BDB9-E74A57232DE7}" presName="parentText" presStyleLbl="node1" presStyleIdx="1" presStyleCnt="2" custScaleY="78516" custLinFactNeighborX="-523" custLinFactNeighborY="1521">
        <dgm:presLayoutVars>
          <dgm:chMax val="1"/>
          <dgm:bulletEnabled val="1"/>
        </dgm:presLayoutVars>
      </dgm:prSet>
      <dgm:spPr/>
    </dgm:pt>
    <dgm:pt modelId="{38E62915-B633-EF45-9E52-076C526E9E4F}" type="pres">
      <dgm:prSet presAssocID="{24870E66-2C60-764C-BDB9-E74A57232DE7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6CB34A01-5E9C-C44C-BE5B-8F4016929CE4}" srcId="{24870E66-2C60-764C-BDB9-E74A57232DE7}" destId="{770935C3-FEA0-4546-9747-AAB2A41BEDA9}" srcOrd="0" destOrd="0" parTransId="{A1AC7D38-3C26-6441-BAD6-5A7134D56CCB}" sibTransId="{4795DC38-0688-8742-BF88-AC265FE46CF8}"/>
    <dgm:cxn modelId="{4184AF17-F4F0-9149-A89B-D3C5DD3316C8}" srcId="{CF969621-50C9-3543-B37D-96DA35506F5E}" destId="{F07F5CA6-4A04-6C49-B40C-3BEDAC9B5198}" srcOrd="1" destOrd="0" parTransId="{586F291B-4B90-924B-8333-E022740042B8}" sibTransId="{BC5BE95A-9AE9-0640-B9F7-1EC79DF00522}"/>
    <dgm:cxn modelId="{7DA8AB1F-3CAE-0449-B3B4-A43BA3BEA5D8}" type="presOf" srcId="{9C49EAEB-E3AA-914F-9C30-8E9B7B900514}" destId="{38E62915-B633-EF45-9E52-076C526E9E4F}" srcOrd="0" destOrd="1" presId="urn:microsoft.com/office/officeart/2005/8/layout/vList5"/>
    <dgm:cxn modelId="{DF75F524-457D-FA41-AED2-5D9CDEB983A4}" srcId="{D9F48343-8DE0-F846-AADE-B3C61AE54E6B}" destId="{CF969621-50C9-3543-B37D-96DA35506F5E}" srcOrd="0" destOrd="0" parTransId="{11099432-B531-084C-AC0C-5002F8AAA19A}" sibTransId="{E5A4C44D-3766-4144-BA41-A89C610892F2}"/>
    <dgm:cxn modelId="{D2C04131-1A3C-314D-8C18-51404F63D93B}" type="presOf" srcId="{770935C3-FEA0-4546-9747-AAB2A41BEDA9}" destId="{38E62915-B633-EF45-9E52-076C526E9E4F}" srcOrd="0" destOrd="0" presId="urn:microsoft.com/office/officeart/2005/8/layout/vList5"/>
    <dgm:cxn modelId="{83F54737-0E78-4FDB-B9E7-201D10A0B871}" srcId="{24870E66-2C60-764C-BDB9-E74A57232DE7}" destId="{EAEEF449-FAB0-4DA4-A2FF-F77D19D96F80}" srcOrd="3" destOrd="0" parTransId="{30A325FC-9539-4033-B498-9E11E0818794}" sibTransId="{91F40DB4-4835-404A-920E-302462D0D586}"/>
    <dgm:cxn modelId="{B7D2F737-CAC1-0948-9D6D-43CDAF42AA4A}" type="presOf" srcId="{24870E66-2C60-764C-BDB9-E74A57232DE7}" destId="{DBB56690-D41D-3944-9015-7E876A2A936E}" srcOrd="0" destOrd="0" presId="urn:microsoft.com/office/officeart/2005/8/layout/vList5"/>
    <dgm:cxn modelId="{535DC446-1F8A-8442-849F-6A06852FCB96}" srcId="{24870E66-2C60-764C-BDB9-E74A57232DE7}" destId="{B02349F9-3696-1049-BF85-4D9A16B4B49F}" srcOrd="2" destOrd="0" parTransId="{C360A7E2-3339-074A-9EE3-1CB14994D39F}" sibTransId="{38B04565-FB02-D046-A7A0-F2E9C428FB84}"/>
    <dgm:cxn modelId="{4CDABB6F-5192-E74B-B974-68214876AE7D}" srcId="{CF969621-50C9-3543-B37D-96DA35506F5E}" destId="{46A24427-8295-4042-97D2-186DAE3333A2}" srcOrd="3" destOrd="0" parTransId="{D88880C6-3756-444A-921E-E238C6D7FCC2}" sibTransId="{FFF0CD52-9814-5C4D-B4EB-8D10B5701314}"/>
    <dgm:cxn modelId="{D67AFA80-D653-5F42-99E4-0E9248852DBB}" type="presOf" srcId="{B02349F9-3696-1049-BF85-4D9A16B4B49F}" destId="{38E62915-B633-EF45-9E52-076C526E9E4F}" srcOrd="0" destOrd="2" presId="urn:microsoft.com/office/officeart/2005/8/layout/vList5"/>
    <dgm:cxn modelId="{29F80986-965F-4B49-AEF8-F677D1FCB29E}" srcId="{D9F48343-8DE0-F846-AADE-B3C61AE54E6B}" destId="{24870E66-2C60-764C-BDB9-E74A57232DE7}" srcOrd="1" destOrd="0" parTransId="{79C3E14F-FA9B-1445-B92D-82780B37F825}" sibTransId="{0CF62EE9-DD7D-D442-A0F3-ADC8FFA69984}"/>
    <dgm:cxn modelId="{68787396-F630-A644-8596-6537F16505E5}" type="presOf" srcId="{46A24427-8295-4042-97D2-186DAE3333A2}" destId="{3AB2CE6E-692E-4E48-967E-4F34F7D865AA}" srcOrd="0" destOrd="3" presId="urn:microsoft.com/office/officeart/2005/8/layout/vList5"/>
    <dgm:cxn modelId="{C9C228A1-3365-794F-BE38-7EDC75E7C5F4}" type="presOf" srcId="{D9F48343-8DE0-F846-AADE-B3C61AE54E6B}" destId="{B7E2007C-E900-E144-BC84-BA2163ACA4CA}" srcOrd="0" destOrd="0" presId="urn:microsoft.com/office/officeart/2005/8/layout/vList5"/>
    <dgm:cxn modelId="{C15984B6-4CE2-3343-B961-CE92BA2ECC2B}" srcId="{CF969621-50C9-3543-B37D-96DA35506F5E}" destId="{F7A324A3-4E63-8B48-83AD-E91BB64C3B2A}" srcOrd="0" destOrd="0" parTransId="{6EEBD027-02C5-8449-BA32-93B2DB754E10}" sibTransId="{F81C404B-53FB-F746-9509-52EE004C365F}"/>
    <dgm:cxn modelId="{4B9DD1CD-F03A-47AA-BBB5-3A39B4F80795}" type="presOf" srcId="{59612765-0F27-44B8-BF81-AF689A036AE3}" destId="{3AB2CE6E-692E-4E48-967E-4F34F7D865AA}" srcOrd="0" destOrd="2" presId="urn:microsoft.com/office/officeart/2005/8/layout/vList5"/>
    <dgm:cxn modelId="{CD535ACE-36F7-A546-9C4E-9D2E55C96965}" type="presOf" srcId="{F07F5CA6-4A04-6C49-B40C-3BEDAC9B5198}" destId="{3AB2CE6E-692E-4E48-967E-4F34F7D865AA}" srcOrd="0" destOrd="1" presId="urn:microsoft.com/office/officeart/2005/8/layout/vList5"/>
    <dgm:cxn modelId="{CC3CA6CF-3705-4EC7-AE85-7FA73CFD41D1}" type="presOf" srcId="{EAEEF449-FAB0-4DA4-A2FF-F77D19D96F80}" destId="{38E62915-B633-EF45-9E52-076C526E9E4F}" srcOrd="0" destOrd="3" presId="urn:microsoft.com/office/officeart/2005/8/layout/vList5"/>
    <dgm:cxn modelId="{90984CD6-7744-AB42-AE5E-70B0A45DCA35}" type="presOf" srcId="{CF969621-50C9-3543-B37D-96DA35506F5E}" destId="{B3552255-0A82-D946-82B5-D72CBEA7B240}" srcOrd="0" destOrd="0" presId="urn:microsoft.com/office/officeart/2005/8/layout/vList5"/>
    <dgm:cxn modelId="{9FBA4CE5-8CC3-4B48-B850-760649E8906E}" type="presOf" srcId="{F7A324A3-4E63-8B48-83AD-E91BB64C3B2A}" destId="{3AB2CE6E-692E-4E48-967E-4F34F7D865AA}" srcOrd="0" destOrd="0" presId="urn:microsoft.com/office/officeart/2005/8/layout/vList5"/>
    <dgm:cxn modelId="{3182E2EA-FDEB-864D-A014-1329230EA331}" srcId="{24870E66-2C60-764C-BDB9-E74A57232DE7}" destId="{9C49EAEB-E3AA-914F-9C30-8E9B7B900514}" srcOrd="1" destOrd="0" parTransId="{8AF4378C-24C7-A44D-B78A-39F640DF1D0B}" sibTransId="{7F35863C-C0C0-1B44-9425-71837E4848EF}"/>
    <dgm:cxn modelId="{782E95EB-8F12-408D-94E9-97752A7DC2C5}" srcId="{CF969621-50C9-3543-B37D-96DA35506F5E}" destId="{59612765-0F27-44B8-BF81-AF689A036AE3}" srcOrd="2" destOrd="0" parTransId="{AB30EC05-1BDF-4181-B8A5-66EB427135EF}" sibTransId="{64E9CC20-EB5A-4135-BEFB-7DC47095548D}"/>
    <dgm:cxn modelId="{BAD523EA-A432-8243-97BC-7CDF5A3EA24A}" type="presParOf" srcId="{B7E2007C-E900-E144-BC84-BA2163ACA4CA}" destId="{61B4C6C6-33F6-4D42-BC04-B5363514F6E4}" srcOrd="0" destOrd="0" presId="urn:microsoft.com/office/officeart/2005/8/layout/vList5"/>
    <dgm:cxn modelId="{34F01852-37A7-F145-927B-728F6EB4938B}" type="presParOf" srcId="{61B4C6C6-33F6-4D42-BC04-B5363514F6E4}" destId="{B3552255-0A82-D946-82B5-D72CBEA7B240}" srcOrd="0" destOrd="0" presId="urn:microsoft.com/office/officeart/2005/8/layout/vList5"/>
    <dgm:cxn modelId="{4F9846D9-C928-DC48-9BE6-BF0DD9EC780E}" type="presParOf" srcId="{61B4C6C6-33F6-4D42-BC04-B5363514F6E4}" destId="{3AB2CE6E-692E-4E48-967E-4F34F7D865AA}" srcOrd="1" destOrd="0" presId="urn:microsoft.com/office/officeart/2005/8/layout/vList5"/>
    <dgm:cxn modelId="{D3011539-EFED-A54E-B48E-69575787879D}" type="presParOf" srcId="{B7E2007C-E900-E144-BC84-BA2163ACA4CA}" destId="{18AD0EBF-893F-9B47-9046-8E4E408C30F0}" srcOrd="1" destOrd="0" presId="urn:microsoft.com/office/officeart/2005/8/layout/vList5"/>
    <dgm:cxn modelId="{77669392-9F96-8744-8A56-B6B1040198D1}" type="presParOf" srcId="{B7E2007C-E900-E144-BC84-BA2163ACA4CA}" destId="{86059CCF-0933-A64B-9D90-FE163195F2C4}" srcOrd="2" destOrd="0" presId="urn:microsoft.com/office/officeart/2005/8/layout/vList5"/>
    <dgm:cxn modelId="{F3F707E0-7F0D-F041-9B08-FBC374D356F7}" type="presParOf" srcId="{86059CCF-0933-A64B-9D90-FE163195F2C4}" destId="{DBB56690-D41D-3944-9015-7E876A2A936E}" srcOrd="0" destOrd="0" presId="urn:microsoft.com/office/officeart/2005/8/layout/vList5"/>
    <dgm:cxn modelId="{94B400E7-6C66-DC4E-B8E9-08CAA7E1339B}" type="presParOf" srcId="{86059CCF-0933-A64B-9D90-FE163195F2C4}" destId="{38E62915-B633-EF45-9E52-076C526E9E4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F7429A5-6CA0-3644-B561-9F1CBC21449F}" type="doc">
      <dgm:prSet loTypeId="urn:microsoft.com/office/officeart/2005/8/layout/lProcess3" loCatId="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FF4993EF-CC9A-3741-9FAF-67B67434262F}">
      <dgm:prSet phldrT="[Text]" custT="1"/>
      <dgm:spPr/>
      <dgm:t>
        <a:bodyPr/>
        <a:lstStyle/>
        <a:p>
          <a:r>
            <a:rPr lang="en-US" sz="2400" b="0" i="0" dirty="0">
              <a:latin typeface="Gotham Medium" pitchFamily="50" charset="0"/>
              <a:cs typeface="Proxima Nova Lt" panose="020B0604020202020204" charset="0"/>
            </a:rPr>
            <a:t>1</a:t>
          </a:r>
          <a:r>
            <a:rPr lang="en-US" sz="2400" b="0" i="0" baseline="30000" dirty="0">
              <a:latin typeface="Gotham Medium" pitchFamily="50" charset="0"/>
              <a:cs typeface="Proxima Nova Lt" panose="020B0604020202020204" charset="0"/>
            </a:rPr>
            <a:t>st</a:t>
          </a:r>
          <a:r>
            <a:rPr lang="en-US" sz="2400" b="0" i="0" dirty="0">
              <a:latin typeface="Gotham Medium" pitchFamily="50" charset="0"/>
              <a:cs typeface="Proxima Nova Lt" panose="020B0604020202020204" charset="0"/>
            </a:rPr>
            <a:t>  Offense</a:t>
          </a:r>
        </a:p>
      </dgm:t>
    </dgm:pt>
    <dgm:pt modelId="{57728ADB-A353-5C4E-AB90-D7BEF573DCE9}" type="parTrans" cxnId="{2E170F7E-64DB-574E-9F54-C4B17D8750B3}">
      <dgm:prSet/>
      <dgm:spPr/>
      <dgm:t>
        <a:bodyPr/>
        <a:lstStyle/>
        <a:p>
          <a:endParaRPr lang="en-US"/>
        </a:p>
      </dgm:t>
    </dgm:pt>
    <dgm:pt modelId="{37BDE757-F429-9840-A667-74FDDBD159AA}" type="sibTrans" cxnId="{2E170F7E-64DB-574E-9F54-C4B17D8750B3}">
      <dgm:prSet/>
      <dgm:spPr/>
      <dgm:t>
        <a:bodyPr/>
        <a:lstStyle/>
        <a:p>
          <a:endParaRPr lang="en-US"/>
        </a:p>
      </dgm:t>
    </dgm:pt>
    <dgm:pt modelId="{1D45C07C-E531-1241-8895-A9A4295ED41F}">
      <dgm:prSet phldrT="[Text]" custT="1"/>
      <dgm:spPr/>
      <dgm:t>
        <a:bodyPr/>
        <a:lstStyle/>
        <a:p>
          <a:pPr marL="0" lvl="1" indent="0" algn="ctr" defTabSz="914400" rtl="0" eaLnBrk="1" latinLnBrk="0" hangingPunct="1">
            <a:lnSpc>
              <a:spcPct val="90000"/>
            </a:lnSpc>
            <a:spcBef>
              <a:spcPts val="1000"/>
            </a:spcBef>
            <a:buFont typeface="Arial" panose="020B0604020202020204" pitchFamily="34" charset="0"/>
            <a:buNone/>
          </a:pPr>
          <a:r>
            <a:rPr lang="en-US" sz="2400" kern="1200" dirty="0">
              <a:latin typeface="Proxima Nova Rg" panose="02000506030000020004" pitchFamily="2" charset="0"/>
              <a:ea typeface="+mn-ea"/>
              <a:cs typeface="+mn-cs"/>
            </a:rPr>
            <a:t>Zero on assignment, notify Student Affairs</a:t>
          </a:r>
        </a:p>
      </dgm:t>
    </dgm:pt>
    <dgm:pt modelId="{E32DD1A7-18FB-1547-93D2-59ECAC68DFB4}" type="parTrans" cxnId="{9FEA9319-9521-1445-BC30-11D50CC52D4E}">
      <dgm:prSet/>
      <dgm:spPr/>
      <dgm:t>
        <a:bodyPr/>
        <a:lstStyle/>
        <a:p>
          <a:endParaRPr lang="en-US"/>
        </a:p>
      </dgm:t>
    </dgm:pt>
    <dgm:pt modelId="{0D1DC0FC-4EFC-1745-BE6D-0CE0F4BB66B4}" type="sibTrans" cxnId="{9FEA9319-9521-1445-BC30-11D50CC52D4E}">
      <dgm:prSet/>
      <dgm:spPr/>
      <dgm:t>
        <a:bodyPr/>
        <a:lstStyle/>
        <a:p>
          <a:endParaRPr lang="en-US"/>
        </a:p>
      </dgm:t>
    </dgm:pt>
    <dgm:pt modelId="{6AD23716-CF5F-FE40-827C-C5D7FDCE2678}">
      <dgm:prSet phldrT="[Text]" custT="1"/>
      <dgm:spPr/>
      <dgm:t>
        <a:bodyPr/>
        <a:lstStyle/>
        <a:p>
          <a:r>
            <a:rPr lang="en-US" sz="2400" b="0" i="0" dirty="0">
              <a:latin typeface="Gotham Medium" pitchFamily="50" charset="0"/>
            </a:rPr>
            <a:t>2</a:t>
          </a:r>
          <a:r>
            <a:rPr lang="en-US" sz="2400" b="0" i="0" baseline="30000" dirty="0">
              <a:latin typeface="Gotham Medium" pitchFamily="50" charset="0"/>
            </a:rPr>
            <a:t>nd</a:t>
          </a:r>
          <a:r>
            <a:rPr lang="en-US" sz="2400" b="0" i="0" dirty="0">
              <a:latin typeface="Gotham Medium" pitchFamily="50" charset="0"/>
            </a:rPr>
            <a:t>  Offense</a:t>
          </a:r>
        </a:p>
      </dgm:t>
    </dgm:pt>
    <dgm:pt modelId="{33723CE2-072E-FE49-87E0-6A0CA12FD60A}" type="parTrans" cxnId="{15570DC2-8351-3847-948A-049A84D4D6AF}">
      <dgm:prSet/>
      <dgm:spPr/>
      <dgm:t>
        <a:bodyPr/>
        <a:lstStyle/>
        <a:p>
          <a:endParaRPr lang="en-US"/>
        </a:p>
      </dgm:t>
    </dgm:pt>
    <dgm:pt modelId="{3B3677D2-D153-3D43-A405-4AB0F0EB35D7}" type="sibTrans" cxnId="{15570DC2-8351-3847-948A-049A84D4D6AF}">
      <dgm:prSet/>
      <dgm:spPr/>
      <dgm:t>
        <a:bodyPr/>
        <a:lstStyle/>
        <a:p>
          <a:endParaRPr lang="en-US"/>
        </a:p>
      </dgm:t>
    </dgm:pt>
    <dgm:pt modelId="{5FA38DE8-FE5B-DA42-96A0-41906B201435}">
      <dgm:prSet phldrT="[Text]" custT="1"/>
      <dgm:spPr/>
      <dgm:t>
        <a:bodyPr/>
        <a:lstStyle/>
        <a:p>
          <a:pPr marL="0" lvl="1" indent="0" algn="ctr" defTabSz="914400" rtl="0" eaLnBrk="1" latinLnBrk="0" hangingPunct="1">
            <a:lnSpc>
              <a:spcPct val="90000"/>
            </a:lnSpc>
            <a:spcBef>
              <a:spcPts val="1000"/>
            </a:spcBef>
            <a:buFont typeface="Arial" panose="020B0604020202020204" pitchFamily="34" charset="0"/>
            <a:buNone/>
          </a:pPr>
          <a:r>
            <a:rPr lang="en-US" sz="2400" b="0" kern="1200" dirty="0">
              <a:solidFill>
                <a:srgbClr val="57068C"/>
              </a:solidFill>
              <a:latin typeface="Gotham Medium" pitchFamily="50" charset="0"/>
              <a:ea typeface="+mn-ea"/>
              <a:cs typeface="+mn-cs"/>
            </a:rPr>
            <a:t>Fail EG1004</a:t>
          </a:r>
        </a:p>
      </dgm:t>
    </dgm:pt>
    <dgm:pt modelId="{3735E51E-4C30-944C-B186-AD53BF624850}" type="parTrans" cxnId="{72E95AF3-6C44-AB48-A898-3E3D10CC090B}">
      <dgm:prSet/>
      <dgm:spPr/>
      <dgm:t>
        <a:bodyPr/>
        <a:lstStyle/>
        <a:p>
          <a:endParaRPr lang="en-US"/>
        </a:p>
      </dgm:t>
    </dgm:pt>
    <dgm:pt modelId="{5474B1F5-DF16-564D-BAFA-60094D838DE9}" type="sibTrans" cxnId="{72E95AF3-6C44-AB48-A898-3E3D10CC090B}">
      <dgm:prSet/>
      <dgm:spPr/>
      <dgm:t>
        <a:bodyPr/>
        <a:lstStyle/>
        <a:p>
          <a:endParaRPr lang="en-US"/>
        </a:p>
      </dgm:t>
    </dgm:pt>
    <dgm:pt modelId="{7E54DE61-8DB2-CF43-8D03-3DFFF0CB8CE7}" type="pres">
      <dgm:prSet presAssocID="{EF7429A5-6CA0-3644-B561-9F1CBC21449F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47AE613A-CE4D-4443-8F2E-89DFA3350370}" type="pres">
      <dgm:prSet presAssocID="{FF4993EF-CC9A-3741-9FAF-67B67434262F}" presName="horFlow" presStyleCnt="0"/>
      <dgm:spPr/>
    </dgm:pt>
    <dgm:pt modelId="{ED57360F-8840-9245-8099-D1F5D88F1656}" type="pres">
      <dgm:prSet presAssocID="{FF4993EF-CC9A-3741-9FAF-67B67434262F}" presName="bigChev" presStyleLbl="node1" presStyleIdx="0" presStyleCnt="2" custScaleX="82940" custLinFactNeighborY="6408"/>
      <dgm:spPr/>
    </dgm:pt>
    <dgm:pt modelId="{B6131FA9-DA02-B841-AA3C-C1C6BFE44E86}" type="pres">
      <dgm:prSet presAssocID="{E32DD1A7-18FB-1547-93D2-59ECAC68DFB4}" presName="parTrans" presStyleCnt="0"/>
      <dgm:spPr/>
    </dgm:pt>
    <dgm:pt modelId="{F5FFB16A-777F-D345-AD38-22667B4BDE43}" type="pres">
      <dgm:prSet presAssocID="{1D45C07C-E531-1241-8895-A9A4295ED41F}" presName="node" presStyleLbl="alignAccFollowNode1" presStyleIdx="0" presStyleCnt="2" custLinFactNeighborY="7722">
        <dgm:presLayoutVars>
          <dgm:bulletEnabled val="1"/>
        </dgm:presLayoutVars>
      </dgm:prSet>
      <dgm:spPr/>
    </dgm:pt>
    <dgm:pt modelId="{2F800A5C-1F05-674E-8212-C70811D526C7}" type="pres">
      <dgm:prSet presAssocID="{FF4993EF-CC9A-3741-9FAF-67B67434262F}" presName="vSp" presStyleCnt="0"/>
      <dgm:spPr/>
    </dgm:pt>
    <dgm:pt modelId="{1FB95916-25BA-5041-95B0-E818C153E577}" type="pres">
      <dgm:prSet presAssocID="{6AD23716-CF5F-FE40-827C-C5D7FDCE2678}" presName="horFlow" presStyleCnt="0"/>
      <dgm:spPr/>
    </dgm:pt>
    <dgm:pt modelId="{1865012A-6C1E-DE41-B564-FA5494BF1973}" type="pres">
      <dgm:prSet presAssocID="{6AD23716-CF5F-FE40-827C-C5D7FDCE2678}" presName="bigChev" presStyleLbl="node1" presStyleIdx="1" presStyleCnt="2" custScaleX="86136"/>
      <dgm:spPr/>
    </dgm:pt>
    <dgm:pt modelId="{EA4745FA-C43E-E34E-9E0E-49A7603728D4}" type="pres">
      <dgm:prSet presAssocID="{3735E51E-4C30-944C-B186-AD53BF624850}" presName="parTrans" presStyleCnt="0"/>
      <dgm:spPr/>
    </dgm:pt>
    <dgm:pt modelId="{8E54D74F-3058-7B49-ADB9-208CBCED4F3D}" type="pres">
      <dgm:prSet presAssocID="{5FA38DE8-FE5B-DA42-96A0-41906B201435}" presName="node" presStyleLbl="alignAccFollowNode1" presStyleIdx="1" presStyleCnt="2">
        <dgm:presLayoutVars>
          <dgm:bulletEnabled val="1"/>
        </dgm:presLayoutVars>
      </dgm:prSet>
      <dgm:spPr/>
    </dgm:pt>
  </dgm:ptLst>
  <dgm:cxnLst>
    <dgm:cxn modelId="{9FEA9319-9521-1445-BC30-11D50CC52D4E}" srcId="{FF4993EF-CC9A-3741-9FAF-67B67434262F}" destId="{1D45C07C-E531-1241-8895-A9A4295ED41F}" srcOrd="0" destOrd="0" parTransId="{E32DD1A7-18FB-1547-93D2-59ECAC68DFB4}" sibTransId="{0D1DC0FC-4EFC-1745-BE6D-0CE0F4BB66B4}"/>
    <dgm:cxn modelId="{6C07661A-B72F-AD4A-9B94-425B4B6E8FDE}" type="presOf" srcId="{EF7429A5-6CA0-3644-B561-9F1CBC21449F}" destId="{7E54DE61-8DB2-CF43-8D03-3DFFF0CB8CE7}" srcOrd="0" destOrd="0" presId="urn:microsoft.com/office/officeart/2005/8/layout/lProcess3"/>
    <dgm:cxn modelId="{9971CC2A-18AA-1A41-A2BA-56FE32BCC37F}" type="presOf" srcId="{6AD23716-CF5F-FE40-827C-C5D7FDCE2678}" destId="{1865012A-6C1E-DE41-B564-FA5494BF1973}" srcOrd="0" destOrd="0" presId="urn:microsoft.com/office/officeart/2005/8/layout/lProcess3"/>
    <dgm:cxn modelId="{2E170F7E-64DB-574E-9F54-C4B17D8750B3}" srcId="{EF7429A5-6CA0-3644-B561-9F1CBC21449F}" destId="{FF4993EF-CC9A-3741-9FAF-67B67434262F}" srcOrd="0" destOrd="0" parTransId="{57728ADB-A353-5C4E-AB90-D7BEF573DCE9}" sibTransId="{37BDE757-F429-9840-A667-74FDDBD159AA}"/>
    <dgm:cxn modelId="{15570DC2-8351-3847-948A-049A84D4D6AF}" srcId="{EF7429A5-6CA0-3644-B561-9F1CBC21449F}" destId="{6AD23716-CF5F-FE40-827C-C5D7FDCE2678}" srcOrd="1" destOrd="0" parTransId="{33723CE2-072E-FE49-87E0-6A0CA12FD60A}" sibTransId="{3B3677D2-D153-3D43-A405-4AB0F0EB35D7}"/>
    <dgm:cxn modelId="{4D6177C4-9B6C-C041-94E2-EEDE3A794B24}" type="presOf" srcId="{1D45C07C-E531-1241-8895-A9A4295ED41F}" destId="{F5FFB16A-777F-D345-AD38-22667B4BDE43}" srcOrd="0" destOrd="0" presId="urn:microsoft.com/office/officeart/2005/8/layout/lProcess3"/>
    <dgm:cxn modelId="{FCF781C5-DC59-9C43-85B3-3D06CC3EE379}" type="presOf" srcId="{FF4993EF-CC9A-3741-9FAF-67B67434262F}" destId="{ED57360F-8840-9245-8099-D1F5D88F1656}" srcOrd="0" destOrd="0" presId="urn:microsoft.com/office/officeart/2005/8/layout/lProcess3"/>
    <dgm:cxn modelId="{2F4A02D8-9944-6145-82C7-44350CF10D9C}" type="presOf" srcId="{5FA38DE8-FE5B-DA42-96A0-41906B201435}" destId="{8E54D74F-3058-7B49-ADB9-208CBCED4F3D}" srcOrd="0" destOrd="0" presId="urn:microsoft.com/office/officeart/2005/8/layout/lProcess3"/>
    <dgm:cxn modelId="{72E95AF3-6C44-AB48-A898-3E3D10CC090B}" srcId="{6AD23716-CF5F-FE40-827C-C5D7FDCE2678}" destId="{5FA38DE8-FE5B-DA42-96A0-41906B201435}" srcOrd="0" destOrd="0" parTransId="{3735E51E-4C30-944C-B186-AD53BF624850}" sibTransId="{5474B1F5-DF16-564D-BAFA-60094D838DE9}"/>
    <dgm:cxn modelId="{A85458B9-4B74-A14E-BADC-B1BEF236C1B2}" type="presParOf" srcId="{7E54DE61-8DB2-CF43-8D03-3DFFF0CB8CE7}" destId="{47AE613A-CE4D-4443-8F2E-89DFA3350370}" srcOrd="0" destOrd="0" presId="urn:microsoft.com/office/officeart/2005/8/layout/lProcess3"/>
    <dgm:cxn modelId="{AB84F6FB-6863-A24E-A7C0-D96E8CD41A4C}" type="presParOf" srcId="{47AE613A-CE4D-4443-8F2E-89DFA3350370}" destId="{ED57360F-8840-9245-8099-D1F5D88F1656}" srcOrd="0" destOrd="0" presId="urn:microsoft.com/office/officeart/2005/8/layout/lProcess3"/>
    <dgm:cxn modelId="{F8F2C32A-025F-2B46-AB36-44FE32D97685}" type="presParOf" srcId="{47AE613A-CE4D-4443-8F2E-89DFA3350370}" destId="{B6131FA9-DA02-B841-AA3C-C1C6BFE44E86}" srcOrd="1" destOrd="0" presId="urn:microsoft.com/office/officeart/2005/8/layout/lProcess3"/>
    <dgm:cxn modelId="{4B548572-BD9D-654B-B288-1ED1BBFD6CDC}" type="presParOf" srcId="{47AE613A-CE4D-4443-8F2E-89DFA3350370}" destId="{F5FFB16A-777F-D345-AD38-22667B4BDE43}" srcOrd="2" destOrd="0" presId="urn:microsoft.com/office/officeart/2005/8/layout/lProcess3"/>
    <dgm:cxn modelId="{246E010B-6970-5C45-B663-DD52C80D2B19}" type="presParOf" srcId="{7E54DE61-8DB2-CF43-8D03-3DFFF0CB8CE7}" destId="{2F800A5C-1F05-674E-8212-C70811D526C7}" srcOrd="1" destOrd="0" presId="urn:microsoft.com/office/officeart/2005/8/layout/lProcess3"/>
    <dgm:cxn modelId="{67A21805-045D-CD4D-B846-5F5F0926396A}" type="presParOf" srcId="{7E54DE61-8DB2-CF43-8D03-3DFFF0CB8CE7}" destId="{1FB95916-25BA-5041-95B0-E818C153E577}" srcOrd="2" destOrd="0" presId="urn:microsoft.com/office/officeart/2005/8/layout/lProcess3"/>
    <dgm:cxn modelId="{CF4D0C8D-A8D0-C245-B064-08C351909DFA}" type="presParOf" srcId="{1FB95916-25BA-5041-95B0-E818C153E577}" destId="{1865012A-6C1E-DE41-B564-FA5494BF1973}" srcOrd="0" destOrd="0" presId="urn:microsoft.com/office/officeart/2005/8/layout/lProcess3"/>
    <dgm:cxn modelId="{F8C33160-6C8A-C34C-800F-A28BFCBEE384}" type="presParOf" srcId="{1FB95916-25BA-5041-95B0-E818C153E577}" destId="{EA4745FA-C43E-E34E-9E0E-49A7603728D4}" srcOrd="1" destOrd="0" presId="urn:microsoft.com/office/officeart/2005/8/layout/lProcess3"/>
    <dgm:cxn modelId="{D02D820C-BDA8-384E-984B-D58C355E6424}" type="presParOf" srcId="{1FB95916-25BA-5041-95B0-E818C153E577}" destId="{8E54D74F-3058-7B49-ADB9-208CBCED4F3D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9F48343-8DE0-F846-AADE-B3C61AE54E6B}" type="doc">
      <dgm:prSet loTypeId="urn:microsoft.com/office/officeart/2005/8/layout/list1" loCatId="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2A77CAFF-506D-4446-81CE-6520AE0D5069}">
      <dgm:prSet phldrT="[Text]" custT="1"/>
      <dgm:spPr/>
      <dgm:t>
        <a:bodyPr anchor="ctr"/>
        <a:lstStyle/>
        <a:p>
          <a:pPr algn="ctr"/>
          <a:r>
            <a:rPr lang="en-US" sz="2400" b="1" i="0" dirty="0">
              <a:latin typeface="Proxima Nova Lt" panose="02000506030000020004" pitchFamily="50" charset="0"/>
            </a:rPr>
            <a:t>Cite Frequently</a:t>
          </a:r>
        </a:p>
      </dgm:t>
    </dgm:pt>
    <dgm:pt modelId="{FEC91CFC-5711-064B-A66C-968608F7D960}" type="parTrans" cxnId="{77B9DB3F-52FC-F941-878B-D079ABBC3212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D4542D07-B8FE-4E4C-9A6D-E43FAA438945}" type="sibTrans" cxnId="{77B9DB3F-52FC-F941-878B-D079ABBC3212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06FA1E1D-0193-2F46-BDB1-E4CEE124BB78}">
      <dgm:prSet custT="1"/>
      <dgm:spPr/>
      <dgm:t>
        <a:bodyPr/>
        <a:lstStyle/>
        <a:p>
          <a:pPr marL="461963" lvl="1" indent="-461963" algn="l" defTabSz="914400" rtl="0" eaLnBrk="1" latinLnBrk="0" hangingPunct="1">
            <a:lnSpc>
              <a:spcPct val="100000"/>
            </a:lnSpc>
            <a:spcBef>
              <a:spcPts val="500"/>
            </a:spcBef>
            <a:buFont typeface="Arial" panose="020B0604020202020204" pitchFamily="34" charset="0"/>
            <a:buChar char="•"/>
          </a:pPr>
          <a:r>
            <a:rPr lang="en-US" sz="2400" kern="1200" dirty="0">
              <a:latin typeface="Proxima Nova Rg" panose="02000506030000020004" pitchFamily="2" charset="0"/>
              <a:ea typeface="+mn-ea"/>
              <a:cs typeface="+mn-cs"/>
            </a:rPr>
            <a:t>Cite lab manual and all other sources used</a:t>
          </a:r>
        </a:p>
      </dgm:t>
    </dgm:pt>
    <dgm:pt modelId="{DA1F6CA9-5507-6C49-9EB8-E360A248B04F}" type="parTrans" cxnId="{97B8C319-D978-4E43-81AD-F758E333BDDD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58177237-42E8-D747-961B-9674C033C12B}" type="sibTrans" cxnId="{97B8C319-D978-4E43-81AD-F758E333BDDD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0497B679-C5B3-664D-B266-0F90AF200B8D}">
      <dgm:prSet custT="1"/>
      <dgm:spPr/>
      <dgm:t>
        <a:bodyPr anchor="ctr"/>
        <a:lstStyle/>
        <a:p>
          <a:pPr algn="ctr"/>
          <a:r>
            <a:rPr lang="en-US" sz="2400" b="0" i="0" dirty="0">
              <a:latin typeface="Proxima Nova Lt" panose="02000506030000020004" pitchFamily="50" charset="0"/>
            </a:rPr>
            <a:t>Don’t Search Online Databases</a:t>
          </a:r>
        </a:p>
      </dgm:t>
    </dgm:pt>
    <dgm:pt modelId="{30C227F6-71A7-B048-9D03-4A53AB680389}" type="parTrans" cxnId="{306A3934-1A6B-384C-BD6A-F48BF86A9EED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9BFE7B78-0AB8-DA45-B931-29B10B404EBB}" type="sibTrans" cxnId="{306A3934-1A6B-384C-BD6A-F48BF86A9EED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5C1C6F88-762B-F947-9AF7-09146C9E1EFB}">
      <dgm:prSet custT="1"/>
      <dgm:spPr/>
      <dgm:t>
        <a:bodyPr/>
        <a:lstStyle/>
        <a:p>
          <a:pPr marL="461963" lvl="1" indent="-461963" algn="l" defTabSz="914400" rtl="0" eaLnBrk="1" latinLnBrk="0" hangingPunct="1">
            <a:lnSpc>
              <a:spcPct val="100000"/>
            </a:lnSpc>
            <a:spcBef>
              <a:spcPts val="500"/>
            </a:spcBef>
            <a:buFont typeface="Arial" panose="020B0604020202020204" pitchFamily="34" charset="0"/>
            <a:buChar char="•"/>
          </a:pPr>
          <a:r>
            <a:rPr lang="en-US" sz="2400" kern="1200" dirty="0">
              <a:latin typeface="Proxima Nova Rg" panose="02000506030000020004" pitchFamily="2" charset="0"/>
              <a:ea typeface="+mn-ea"/>
              <a:cs typeface="+mn-cs"/>
            </a:rPr>
            <a:t>Your work is checked using a software</a:t>
          </a:r>
        </a:p>
      </dgm:t>
    </dgm:pt>
    <dgm:pt modelId="{295A3F86-7F9F-F748-9D2C-A7A632B8EAF5}" type="parTrans" cxnId="{BB222D96-AC8D-DB41-AC1A-C02E923F0383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ACF22615-BAFA-9744-AFFE-1D82C0127B99}" type="sibTrans" cxnId="{BB222D96-AC8D-DB41-AC1A-C02E923F0383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ACACACDB-2627-4308-8800-B674FB83BFB3}">
      <dgm:prSet custT="1"/>
      <dgm:spPr/>
      <dgm:t>
        <a:bodyPr/>
        <a:lstStyle/>
        <a:p>
          <a:pPr marL="461963" lvl="1" indent="-461963" algn="l" defTabSz="914400" rtl="0" eaLnBrk="1" latinLnBrk="0" hangingPunct="1">
            <a:lnSpc>
              <a:spcPct val="100000"/>
            </a:lnSpc>
            <a:spcBef>
              <a:spcPts val="500"/>
            </a:spcBef>
            <a:buFont typeface="Arial" panose="020B0604020202020204" pitchFamily="34" charset="0"/>
            <a:buChar char="•"/>
          </a:pPr>
          <a:r>
            <a:rPr lang="en-US" sz="2400" kern="1200" dirty="0">
              <a:latin typeface="Proxima Nova Rg" panose="02000506030000020004" pitchFamily="2" charset="0"/>
              <a:ea typeface="+mn-ea"/>
              <a:cs typeface="+mn-cs"/>
            </a:rPr>
            <a:t>Citation presentation in student manual to help</a:t>
          </a:r>
        </a:p>
      </dgm:t>
    </dgm:pt>
    <dgm:pt modelId="{FC279CAA-D12E-4494-ACC4-FDFA94291797}" type="parTrans" cxnId="{CD3B800B-AE6A-458C-B445-ABB8D72F3413}">
      <dgm:prSet/>
      <dgm:spPr/>
      <dgm:t>
        <a:bodyPr/>
        <a:lstStyle/>
        <a:p>
          <a:endParaRPr lang="en-US"/>
        </a:p>
      </dgm:t>
    </dgm:pt>
    <dgm:pt modelId="{D466E27D-7611-4BC8-8A61-3E0E8DE4F64B}" type="sibTrans" cxnId="{CD3B800B-AE6A-458C-B445-ABB8D72F3413}">
      <dgm:prSet/>
      <dgm:spPr/>
      <dgm:t>
        <a:bodyPr/>
        <a:lstStyle/>
        <a:p>
          <a:endParaRPr lang="en-US"/>
        </a:p>
      </dgm:t>
    </dgm:pt>
    <dgm:pt modelId="{19CDAF88-D02B-2548-A33D-A0300ECD1068}" type="pres">
      <dgm:prSet presAssocID="{D9F48343-8DE0-F846-AADE-B3C61AE54E6B}" presName="linear" presStyleCnt="0">
        <dgm:presLayoutVars>
          <dgm:dir/>
          <dgm:animLvl val="lvl"/>
          <dgm:resizeHandles val="exact"/>
        </dgm:presLayoutVars>
      </dgm:prSet>
      <dgm:spPr/>
    </dgm:pt>
    <dgm:pt modelId="{9636C0BE-867A-594C-AFAB-5CA6E83AC91E}" type="pres">
      <dgm:prSet presAssocID="{2A77CAFF-506D-4446-81CE-6520AE0D5069}" presName="parentLin" presStyleCnt="0"/>
      <dgm:spPr/>
    </dgm:pt>
    <dgm:pt modelId="{50658D58-6B67-474F-AC81-4E0C6EAA81B8}" type="pres">
      <dgm:prSet presAssocID="{2A77CAFF-506D-4446-81CE-6520AE0D5069}" presName="parentLeftMargin" presStyleLbl="node1" presStyleIdx="0" presStyleCnt="2"/>
      <dgm:spPr/>
    </dgm:pt>
    <dgm:pt modelId="{B52692C2-21A9-0846-92D0-2BB93B1D3C32}" type="pres">
      <dgm:prSet presAssocID="{2A77CAFF-506D-4446-81CE-6520AE0D5069}" presName="parentText" presStyleLbl="node1" presStyleIdx="0" presStyleCnt="2" custScaleX="149705" custScaleY="66210" custLinFactNeighborX="-45160" custLinFactNeighborY="-23079">
        <dgm:presLayoutVars>
          <dgm:chMax val="0"/>
          <dgm:bulletEnabled val="1"/>
        </dgm:presLayoutVars>
      </dgm:prSet>
      <dgm:spPr/>
    </dgm:pt>
    <dgm:pt modelId="{574B36F9-C023-B446-8CD8-BC677EF8D8EC}" type="pres">
      <dgm:prSet presAssocID="{2A77CAFF-506D-4446-81CE-6520AE0D5069}" presName="negativeSpace" presStyleCnt="0"/>
      <dgm:spPr/>
    </dgm:pt>
    <dgm:pt modelId="{60E1D826-4D52-7C40-BD2C-66510F46BB4D}" type="pres">
      <dgm:prSet presAssocID="{2A77CAFF-506D-4446-81CE-6520AE0D5069}" presName="childText" presStyleLbl="conFgAcc1" presStyleIdx="0" presStyleCnt="2">
        <dgm:presLayoutVars>
          <dgm:bulletEnabled val="1"/>
        </dgm:presLayoutVars>
      </dgm:prSet>
      <dgm:spPr/>
    </dgm:pt>
    <dgm:pt modelId="{8408439A-24BD-D341-B97C-C26DAC6DB1F6}" type="pres">
      <dgm:prSet presAssocID="{D4542D07-B8FE-4E4C-9A6D-E43FAA438945}" presName="spaceBetweenRectangles" presStyleCnt="0"/>
      <dgm:spPr/>
    </dgm:pt>
    <dgm:pt modelId="{A7A64BB5-8266-8743-B0B0-597DBA5C3C9A}" type="pres">
      <dgm:prSet presAssocID="{0497B679-C5B3-664D-B266-0F90AF200B8D}" presName="parentLin" presStyleCnt="0"/>
      <dgm:spPr/>
    </dgm:pt>
    <dgm:pt modelId="{0E9D7011-BA04-064C-BFFE-84AFAB5833B3}" type="pres">
      <dgm:prSet presAssocID="{0497B679-C5B3-664D-B266-0F90AF200B8D}" presName="parentLeftMargin" presStyleLbl="node1" presStyleIdx="0" presStyleCnt="2"/>
      <dgm:spPr/>
    </dgm:pt>
    <dgm:pt modelId="{0DF01C3F-4877-1042-80B4-04DCB8113997}" type="pres">
      <dgm:prSet presAssocID="{0497B679-C5B3-664D-B266-0F90AF200B8D}" presName="parentText" presStyleLbl="node1" presStyleIdx="1" presStyleCnt="2" custScaleX="137563" custScaleY="72329" custLinFactNeighborX="-46151" custLinFactNeighborY="-6766">
        <dgm:presLayoutVars>
          <dgm:chMax val="0"/>
          <dgm:bulletEnabled val="1"/>
        </dgm:presLayoutVars>
      </dgm:prSet>
      <dgm:spPr/>
    </dgm:pt>
    <dgm:pt modelId="{7D476061-E76C-CF45-A671-EE59F9D71B35}" type="pres">
      <dgm:prSet presAssocID="{0497B679-C5B3-664D-B266-0F90AF200B8D}" presName="negativeSpace" presStyleCnt="0"/>
      <dgm:spPr/>
    </dgm:pt>
    <dgm:pt modelId="{4A20B6CB-ED1F-B74A-A543-4E38017EFB07}" type="pres">
      <dgm:prSet presAssocID="{0497B679-C5B3-664D-B266-0F90AF200B8D}" presName="childText" presStyleLbl="conFgAcc1" presStyleIdx="1" presStyleCnt="2" custLinFactNeighborY="-8933">
        <dgm:presLayoutVars>
          <dgm:bulletEnabled val="1"/>
        </dgm:presLayoutVars>
      </dgm:prSet>
      <dgm:spPr/>
    </dgm:pt>
  </dgm:ptLst>
  <dgm:cxnLst>
    <dgm:cxn modelId="{40098506-92C7-3641-95B2-9FBC7E1F1D2E}" type="presOf" srcId="{2A77CAFF-506D-4446-81CE-6520AE0D5069}" destId="{50658D58-6B67-474F-AC81-4E0C6EAA81B8}" srcOrd="0" destOrd="0" presId="urn:microsoft.com/office/officeart/2005/8/layout/list1"/>
    <dgm:cxn modelId="{CD3B800B-AE6A-458C-B445-ABB8D72F3413}" srcId="{2A77CAFF-506D-4446-81CE-6520AE0D5069}" destId="{ACACACDB-2627-4308-8800-B674FB83BFB3}" srcOrd="1" destOrd="0" parTransId="{FC279CAA-D12E-4494-ACC4-FDFA94291797}" sibTransId="{D466E27D-7611-4BC8-8A61-3E0E8DE4F64B}"/>
    <dgm:cxn modelId="{97B8C319-D978-4E43-81AD-F758E333BDDD}" srcId="{2A77CAFF-506D-4446-81CE-6520AE0D5069}" destId="{06FA1E1D-0193-2F46-BDB1-E4CEE124BB78}" srcOrd="0" destOrd="0" parTransId="{DA1F6CA9-5507-6C49-9EB8-E360A248B04F}" sibTransId="{58177237-42E8-D747-961B-9674C033C12B}"/>
    <dgm:cxn modelId="{306A3934-1A6B-384C-BD6A-F48BF86A9EED}" srcId="{D9F48343-8DE0-F846-AADE-B3C61AE54E6B}" destId="{0497B679-C5B3-664D-B266-0F90AF200B8D}" srcOrd="1" destOrd="0" parTransId="{30C227F6-71A7-B048-9D03-4A53AB680389}" sibTransId="{9BFE7B78-0AB8-DA45-B931-29B10B404EBB}"/>
    <dgm:cxn modelId="{0764393F-0BA5-A34F-9364-CA62C63F1310}" type="presOf" srcId="{2A77CAFF-506D-4446-81CE-6520AE0D5069}" destId="{B52692C2-21A9-0846-92D0-2BB93B1D3C32}" srcOrd="1" destOrd="0" presId="urn:microsoft.com/office/officeart/2005/8/layout/list1"/>
    <dgm:cxn modelId="{77B9DB3F-52FC-F941-878B-D079ABBC3212}" srcId="{D9F48343-8DE0-F846-AADE-B3C61AE54E6B}" destId="{2A77CAFF-506D-4446-81CE-6520AE0D5069}" srcOrd="0" destOrd="0" parTransId="{FEC91CFC-5711-064B-A66C-968608F7D960}" sibTransId="{D4542D07-B8FE-4E4C-9A6D-E43FAA438945}"/>
    <dgm:cxn modelId="{E4115474-DDB2-A046-A022-0EA5018FA59C}" type="presOf" srcId="{0497B679-C5B3-664D-B266-0F90AF200B8D}" destId="{0E9D7011-BA04-064C-BFFE-84AFAB5833B3}" srcOrd="0" destOrd="0" presId="urn:microsoft.com/office/officeart/2005/8/layout/list1"/>
    <dgm:cxn modelId="{BB222D96-AC8D-DB41-AC1A-C02E923F0383}" srcId="{0497B679-C5B3-664D-B266-0F90AF200B8D}" destId="{5C1C6F88-762B-F947-9AF7-09146C9E1EFB}" srcOrd="0" destOrd="0" parTransId="{295A3F86-7F9F-F748-9D2C-A7A632B8EAF5}" sibTransId="{ACF22615-BAFA-9744-AFFE-1D82C0127B99}"/>
    <dgm:cxn modelId="{2E021DB4-7CAC-924B-9E60-53B9C0EA6C57}" type="presOf" srcId="{0497B679-C5B3-664D-B266-0F90AF200B8D}" destId="{0DF01C3F-4877-1042-80B4-04DCB8113997}" srcOrd="1" destOrd="0" presId="urn:microsoft.com/office/officeart/2005/8/layout/list1"/>
    <dgm:cxn modelId="{D8C32DC1-E2DA-2549-8236-AFEDE99F94E7}" type="presOf" srcId="{D9F48343-8DE0-F846-AADE-B3C61AE54E6B}" destId="{19CDAF88-D02B-2548-A33D-A0300ECD1068}" srcOrd="0" destOrd="0" presId="urn:microsoft.com/office/officeart/2005/8/layout/list1"/>
    <dgm:cxn modelId="{48C82CD3-1AB4-403A-B3AB-6E2D8F59D610}" type="presOf" srcId="{ACACACDB-2627-4308-8800-B674FB83BFB3}" destId="{60E1D826-4D52-7C40-BD2C-66510F46BB4D}" srcOrd="0" destOrd="1" presId="urn:microsoft.com/office/officeart/2005/8/layout/list1"/>
    <dgm:cxn modelId="{4FAE51E4-F7CA-4B48-B3AA-A376BE65B8B7}" type="presOf" srcId="{5C1C6F88-762B-F947-9AF7-09146C9E1EFB}" destId="{4A20B6CB-ED1F-B74A-A543-4E38017EFB07}" srcOrd="0" destOrd="0" presId="urn:microsoft.com/office/officeart/2005/8/layout/list1"/>
    <dgm:cxn modelId="{7F43BFF5-8C81-4C4A-87BD-713E12069818}" type="presOf" srcId="{06FA1E1D-0193-2F46-BDB1-E4CEE124BB78}" destId="{60E1D826-4D52-7C40-BD2C-66510F46BB4D}" srcOrd="0" destOrd="0" presId="urn:microsoft.com/office/officeart/2005/8/layout/list1"/>
    <dgm:cxn modelId="{ACA0F2C3-6C8D-D34B-86FB-B07337383682}" type="presParOf" srcId="{19CDAF88-D02B-2548-A33D-A0300ECD1068}" destId="{9636C0BE-867A-594C-AFAB-5CA6E83AC91E}" srcOrd="0" destOrd="0" presId="urn:microsoft.com/office/officeart/2005/8/layout/list1"/>
    <dgm:cxn modelId="{E4D4A3A2-3EC6-5940-88DC-63B3D92C58BF}" type="presParOf" srcId="{9636C0BE-867A-594C-AFAB-5CA6E83AC91E}" destId="{50658D58-6B67-474F-AC81-4E0C6EAA81B8}" srcOrd="0" destOrd="0" presId="urn:microsoft.com/office/officeart/2005/8/layout/list1"/>
    <dgm:cxn modelId="{3FE6099F-4904-2946-ACE5-020627576E97}" type="presParOf" srcId="{9636C0BE-867A-594C-AFAB-5CA6E83AC91E}" destId="{B52692C2-21A9-0846-92D0-2BB93B1D3C32}" srcOrd="1" destOrd="0" presId="urn:microsoft.com/office/officeart/2005/8/layout/list1"/>
    <dgm:cxn modelId="{27EBF39D-E030-2C4F-945B-29D0CF666612}" type="presParOf" srcId="{19CDAF88-D02B-2548-A33D-A0300ECD1068}" destId="{574B36F9-C023-B446-8CD8-BC677EF8D8EC}" srcOrd="1" destOrd="0" presId="urn:microsoft.com/office/officeart/2005/8/layout/list1"/>
    <dgm:cxn modelId="{7C8E55CB-A10A-7E42-8618-40D5461214E9}" type="presParOf" srcId="{19CDAF88-D02B-2548-A33D-A0300ECD1068}" destId="{60E1D826-4D52-7C40-BD2C-66510F46BB4D}" srcOrd="2" destOrd="0" presId="urn:microsoft.com/office/officeart/2005/8/layout/list1"/>
    <dgm:cxn modelId="{ED8E66C4-D603-A04B-BA36-FDC56012393F}" type="presParOf" srcId="{19CDAF88-D02B-2548-A33D-A0300ECD1068}" destId="{8408439A-24BD-D341-B97C-C26DAC6DB1F6}" srcOrd="3" destOrd="0" presId="urn:microsoft.com/office/officeart/2005/8/layout/list1"/>
    <dgm:cxn modelId="{4AF8D25C-3B6A-674A-A48B-4B9E3BBAB546}" type="presParOf" srcId="{19CDAF88-D02B-2548-A33D-A0300ECD1068}" destId="{A7A64BB5-8266-8743-B0B0-597DBA5C3C9A}" srcOrd="4" destOrd="0" presId="urn:microsoft.com/office/officeart/2005/8/layout/list1"/>
    <dgm:cxn modelId="{333E033A-AAF8-7442-BAC4-1881641899D0}" type="presParOf" srcId="{A7A64BB5-8266-8743-B0B0-597DBA5C3C9A}" destId="{0E9D7011-BA04-064C-BFFE-84AFAB5833B3}" srcOrd="0" destOrd="0" presId="urn:microsoft.com/office/officeart/2005/8/layout/list1"/>
    <dgm:cxn modelId="{D538B515-38B7-B546-8549-C669D3A6BF76}" type="presParOf" srcId="{A7A64BB5-8266-8743-B0B0-597DBA5C3C9A}" destId="{0DF01C3F-4877-1042-80B4-04DCB8113997}" srcOrd="1" destOrd="0" presId="urn:microsoft.com/office/officeart/2005/8/layout/list1"/>
    <dgm:cxn modelId="{B88CEDCE-C0B6-E445-A125-90167E64D0C5}" type="presParOf" srcId="{19CDAF88-D02B-2548-A33D-A0300ECD1068}" destId="{7D476061-E76C-CF45-A671-EE59F9D71B35}" srcOrd="5" destOrd="0" presId="urn:microsoft.com/office/officeart/2005/8/layout/list1"/>
    <dgm:cxn modelId="{9B855459-0DC1-4C4A-97C5-672941E30FB0}" type="presParOf" srcId="{19CDAF88-D02B-2548-A33D-A0300ECD1068}" destId="{4A20B6CB-ED1F-B74A-A543-4E38017EFB07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9F48343-8DE0-F846-AADE-B3C61AE54E6B}" type="doc">
      <dgm:prSet loTypeId="urn:microsoft.com/office/officeart/2005/8/layout/list1" loCatId="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CF969621-50C9-3543-B37D-96DA35506F5E}">
      <dgm:prSet phldrT="[Text]" custT="1"/>
      <dgm:spPr/>
      <dgm:t>
        <a:bodyPr anchor="ctr"/>
        <a:lstStyle/>
        <a:p>
          <a:pPr algn="ctr"/>
          <a:r>
            <a:rPr lang="en-US" sz="2400" b="0" i="0" dirty="0">
              <a:latin typeface="Proxima Nova Lt" panose="02000506030000020004" pitchFamily="50" charset="0"/>
            </a:rPr>
            <a:t>Start Early</a:t>
          </a:r>
        </a:p>
      </dgm:t>
    </dgm:pt>
    <dgm:pt modelId="{11099432-B531-084C-AC0C-5002F8AAA19A}" type="parTrans" cxnId="{DF75F524-457D-FA41-AED2-5D9CDEB983A4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E5A4C44D-3766-4144-BA41-A89C610892F2}" type="sibTrans" cxnId="{DF75F524-457D-FA41-AED2-5D9CDEB983A4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D8F0480E-6A09-B24C-8EC7-17E644FB0335}">
      <dgm:prSet phldrT="[Text]" custT="1"/>
      <dgm:spPr/>
      <dgm:t>
        <a:bodyPr anchor="ctr"/>
        <a:lstStyle/>
        <a:p>
          <a:pPr algn="ctr"/>
          <a:r>
            <a:rPr lang="en-US" sz="2400" b="0" i="0" dirty="0">
              <a:latin typeface="Proxima Nova Lt" panose="02000506030000020004" pitchFamily="50" charset="0"/>
              <a:cs typeface="Proxima Nova Lt" panose="020B0604020202020204" charset="0"/>
            </a:rPr>
            <a:t>Don’t Share Work</a:t>
          </a:r>
        </a:p>
      </dgm:t>
    </dgm:pt>
    <dgm:pt modelId="{BDEEA424-85EE-D34B-BF57-5CE1870E0D1D}" type="parTrans" cxnId="{9AABA6F1-C61B-5445-BD9E-0AE3C3A72ED6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CF28D06E-5681-9749-BA7D-D7B168799C55}" type="sibTrans" cxnId="{9AABA6F1-C61B-5445-BD9E-0AE3C3A72ED6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C9C01A64-A9AE-9F41-9980-3A03F23DF18F}">
      <dgm:prSet custT="1"/>
      <dgm:spPr/>
      <dgm:t>
        <a:bodyPr/>
        <a:lstStyle/>
        <a:p>
          <a:pPr marL="461963" lvl="1" indent="-461963" algn="l" defTabSz="914400" rtl="0" eaLnBrk="1" latinLnBrk="0" hangingPunct="1">
            <a:lnSpc>
              <a:spcPct val="100000"/>
            </a:lnSpc>
            <a:spcBef>
              <a:spcPts val="500"/>
            </a:spcBef>
            <a:buFont typeface="Arial" panose="020B0604020202020204" pitchFamily="34" charset="0"/>
            <a:buChar char="•"/>
          </a:pPr>
          <a:r>
            <a:rPr lang="en-US" sz="2400" kern="1200" dirty="0">
              <a:latin typeface="Proxima Nova Rg" panose="02000506030000020004" pitchFamily="2" charset="0"/>
              <a:ea typeface="+mn-ea"/>
              <a:cs typeface="+mn-cs"/>
            </a:rPr>
            <a:t>Last minute pressure can cause students to plagiarize</a:t>
          </a:r>
        </a:p>
      </dgm:t>
    </dgm:pt>
    <dgm:pt modelId="{5B5BD091-C677-CC4A-B281-0B35113DE466}" type="parTrans" cxnId="{1F27B537-3BB6-F540-9A6B-D584794017CF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C6A1AAE9-DCF1-A34E-9DF3-B1E5125DB1A7}" type="sibTrans" cxnId="{1F27B537-3BB6-F540-9A6B-D584794017CF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606BC68B-6AB1-C142-BD3D-9F1495D93347}">
      <dgm:prSet custT="1"/>
      <dgm:spPr/>
      <dgm:t>
        <a:bodyPr/>
        <a:lstStyle/>
        <a:p>
          <a:pPr marL="461963" lvl="1" indent="-461963" algn="l" defTabSz="914400" rtl="0" eaLnBrk="1" latinLnBrk="0" hangingPunct="1">
            <a:lnSpc>
              <a:spcPct val="100000"/>
            </a:lnSpc>
            <a:spcBef>
              <a:spcPts val="500"/>
            </a:spcBef>
            <a:buFont typeface="Arial" panose="020B0604020202020204" pitchFamily="34" charset="0"/>
            <a:buChar char="•"/>
          </a:pPr>
          <a:r>
            <a:rPr lang="en-US" sz="2400" kern="1200" dirty="0">
              <a:latin typeface="Proxima Nova Rg" panose="02000506030000020004" pitchFamily="2" charset="0"/>
              <a:ea typeface="+mn-ea"/>
              <a:cs typeface="+mn-cs"/>
            </a:rPr>
            <a:t>Deductions for late work are better than a zero </a:t>
          </a:r>
        </a:p>
      </dgm:t>
    </dgm:pt>
    <dgm:pt modelId="{EC59A1B7-9A6D-C948-84A6-9EB58E225A52}" type="parTrans" cxnId="{0427D59A-2EBE-EB43-9643-8403E7FA814A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80B33E4A-0DCC-4B48-93DF-A463714904A7}" type="sibTrans" cxnId="{0427D59A-2EBE-EB43-9643-8403E7FA814A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EB01AFA3-D719-CA49-B600-5D8DB95DA993}">
      <dgm:prSet custT="1"/>
      <dgm:spPr/>
      <dgm:t>
        <a:bodyPr/>
        <a:lstStyle/>
        <a:p>
          <a:pPr marL="461963" lvl="1" indent="-461963" algn="l" defTabSz="914400" rtl="0" eaLnBrk="1" latinLnBrk="0" hangingPunct="1">
            <a:lnSpc>
              <a:spcPct val="100000"/>
            </a:lnSpc>
            <a:spcBef>
              <a:spcPts val="500"/>
            </a:spcBef>
            <a:buFont typeface="Arial" panose="020B0604020202020204" pitchFamily="34" charset="0"/>
            <a:buChar char="•"/>
          </a:pPr>
          <a:r>
            <a:rPr lang="en-US" sz="2400" kern="1200" dirty="0">
              <a:latin typeface="Proxima Nova Rg" panose="02000506030000020004" pitchFamily="2" charset="0"/>
              <a:ea typeface="+mn-ea"/>
              <a:cs typeface="+mn-cs"/>
            </a:rPr>
            <a:t>You are also penalized if your work is copied!</a:t>
          </a:r>
        </a:p>
      </dgm:t>
    </dgm:pt>
    <dgm:pt modelId="{D2C404CE-955A-E440-93F3-FECEF695A6F8}" type="sibTrans" cxnId="{761E9A51-4417-9343-AF54-0F688CC81881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FCF8A829-3899-524F-8875-01875812C57A}" type="parTrans" cxnId="{761E9A51-4417-9343-AF54-0F688CC81881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19CDAF88-D02B-2548-A33D-A0300ECD1068}" type="pres">
      <dgm:prSet presAssocID="{D9F48343-8DE0-F846-AADE-B3C61AE54E6B}" presName="linear" presStyleCnt="0">
        <dgm:presLayoutVars>
          <dgm:dir/>
          <dgm:animLvl val="lvl"/>
          <dgm:resizeHandles val="exact"/>
        </dgm:presLayoutVars>
      </dgm:prSet>
      <dgm:spPr/>
    </dgm:pt>
    <dgm:pt modelId="{2D8B8803-F5D9-2443-AE8E-9B67A29D90C6}" type="pres">
      <dgm:prSet presAssocID="{CF969621-50C9-3543-B37D-96DA35506F5E}" presName="parentLin" presStyleCnt="0"/>
      <dgm:spPr/>
    </dgm:pt>
    <dgm:pt modelId="{BD540A55-5730-1E4D-A47B-0AC88A665C27}" type="pres">
      <dgm:prSet presAssocID="{CF969621-50C9-3543-B37D-96DA35506F5E}" presName="parentLeftMargin" presStyleLbl="node1" presStyleIdx="0" presStyleCnt="2"/>
      <dgm:spPr/>
    </dgm:pt>
    <dgm:pt modelId="{0F35545A-63AC-2749-B397-8A76B233549A}" type="pres">
      <dgm:prSet presAssocID="{CF969621-50C9-3543-B37D-96DA35506F5E}" presName="parentText" presStyleLbl="node1" presStyleIdx="0" presStyleCnt="2" custScaleX="124885" custScaleY="72978">
        <dgm:presLayoutVars>
          <dgm:chMax val="0"/>
          <dgm:bulletEnabled val="1"/>
        </dgm:presLayoutVars>
      </dgm:prSet>
      <dgm:spPr/>
    </dgm:pt>
    <dgm:pt modelId="{18AF9D62-2C4D-9849-95A3-25AC52EF5467}" type="pres">
      <dgm:prSet presAssocID="{CF969621-50C9-3543-B37D-96DA35506F5E}" presName="negativeSpace" presStyleCnt="0"/>
      <dgm:spPr/>
    </dgm:pt>
    <dgm:pt modelId="{7ED5F499-C261-224D-B17C-9F3D94708226}" type="pres">
      <dgm:prSet presAssocID="{CF969621-50C9-3543-B37D-96DA35506F5E}" presName="childText" presStyleLbl="conFgAcc1" presStyleIdx="0" presStyleCnt="2">
        <dgm:presLayoutVars>
          <dgm:bulletEnabled val="1"/>
        </dgm:presLayoutVars>
      </dgm:prSet>
      <dgm:spPr/>
    </dgm:pt>
    <dgm:pt modelId="{36A570E5-4241-C449-816B-9A191FC408B8}" type="pres">
      <dgm:prSet presAssocID="{E5A4C44D-3766-4144-BA41-A89C610892F2}" presName="spaceBetweenRectangles" presStyleCnt="0"/>
      <dgm:spPr/>
    </dgm:pt>
    <dgm:pt modelId="{FD453A06-8FEB-7F45-85FD-7D3C28F76E64}" type="pres">
      <dgm:prSet presAssocID="{D8F0480E-6A09-B24C-8EC7-17E644FB0335}" presName="parentLin" presStyleCnt="0"/>
      <dgm:spPr/>
    </dgm:pt>
    <dgm:pt modelId="{3DCCB7E0-EC79-5449-81CF-ADAA2401BB5D}" type="pres">
      <dgm:prSet presAssocID="{D8F0480E-6A09-B24C-8EC7-17E644FB0335}" presName="parentLeftMargin" presStyleLbl="node1" presStyleIdx="0" presStyleCnt="2"/>
      <dgm:spPr/>
    </dgm:pt>
    <dgm:pt modelId="{E3913EB3-1B4C-7A41-A53B-03454275C5A6}" type="pres">
      <dgm:prSet presAssocID="{D8F0480E-6A09-B24C-8EC7-17E644FB0335}" presName="parentText" presStyleLbl="node1" presStyleIdx="1" presStyleCnt="2" custScaleX="126012" custScaleY="71622" custLinFactNeighborY="-6870">
        <dgm:presLayoutVars>
          <dgm:chMax val="0"/>
          <dgm:bulletEnabled val="1"/>
        </dgm:presLayoutVars>
      </dgm:prSet>
      <dgm:spPr/>
    </dgm:pt>
    <dgm:pt modelId="{2A2770FD-B27C-AC43-8652-A1AA47C6A90A}" type="pres">
      <dgm:prSet presAssocID="{D8F0480E-6A09-B24C-8EC7-17E644FB0335}" presName="negativeSpace" presStyleCnt="0"/>
      <dgm:spPr/>
    </dgm:pt>
    <dgm:pt modelId="{D5CAFA39-F3C0-AB45-827B-94DCA3729232}" type="pres">
      <dgm:prSet presAssocID="{D8F0480E-6A09-B24C-8EC7-17E644FB0335}" presName="childText" presStyleLbl="conFgAcc1" presStyleIdx="1" presStyleCnt="2" custLinFactNeighborY="-9079">
        <dgm:presLayoutVars>
          <dgm:bulletEnabled val="1"/>
        </dgm:presLayoutVars>
      </dgm:prSet>
      <dgm:spPr/>
    </dgm:pt>
  </dgm:ptLst>
  <dgm:cxnLst>
    <dgm:cxn modelId="{568C1F1B-239A-4645-ACBC-852DB847899A}" type="presOf" srcId="{D8F0480E-6A09-B24C-8EC7-17E644FB0335}" destId="{3DCCB7E0-EC79-5449-81CF-ADAA2401BB5D}" srcOrd="0" destOrd="0" presId="urn:microsoft.com/office/officeart/2005/8/layout/list1"/>
    <dgm:cxn modelId="{DF75F524-457D-FA41-AED2-5D9CDEB983A4}" srcId="{D9F48343-8DE0-F846-AADE-B3C61AE54E6B}" destId="{CF969621-50C9-3543-B37D-96DA35506F5E}" srcOrd="0" destOrd="0" parTransId="{11099432-B531-084C-AC0C-5002F8AAA19A}" sibTransId="{E5A4C44D-3766-4144-BA41-A89C610892F2}"/>
    <dgm:cxn modelId="{9104BC29-BE89-2C42-9B6C-71CE46E3D03B}" type="presOf" srcId="{C9C01A64-A9AE-9F41-9980-3A03F23DF18F}" destId="{7ED5F499-C261-224D-B17C-9F3D94708226}" srcOrd="0" destOrd="0" presId="urn:microsoft.com/office/officeart/2005/8/layout/list1"/>
    <dgm:cxn modelId="{1F27B537-3BB6-F540-9A6B-D584794017CF}" srcId="{CF969621-50C9-3543-B37D-96DA35506F5E}" destId="{C9C01A64-A9AE-9F41-9980-3A03F23DF18F}" srcOrd="0" destOrd="0" parTransId="{5B5BD091-C677-CC4A-B281-0B35113DE466}" sibTransId="{C6A1AAE9-DCF1-A34E-9DF3-B1E5125DB1A7}"/>
    <dgm:cxn modelId="{18B4BF39-140B-0D43-B830-E706E050F993}" type="presOf" srcId="{606BC68B-6AB1-C142-BD3D-9F1495D93347}" destId="{7ED5F499-C261-224D-B17C-9F3D94708226}" srcOrd="0" destOrd="1" presId="urn:microsoft.com/office/officeart/2005/8/layout/list1"/>
    <dgm:cxn modelId="{761E9A51-4417-9343-AF54-0F688CC81881}" srcId="{D8F0480E-6A09-B24C-8EC7-17E644FB0335}" destId="{EB01AFA3-D719-CA49-B600-5D8DB95DA993}" srcOrd="0" destOrd="0" parTransId="{FCF8A829-3899-524F-8875-01875812C57A}" sibTransId="{D2C404CE-955A-E440-93F3-FECEF695A6F8}"/>
    <dgm:cxn modelId="{8142519A-B2F1-7249-A9B4-5897CA5C03C1}" type="presOf" srcId="{CF969621-50C9-3543-B37D-96DA35506F5E}" destId="{BD540A55-5730-1E4D-A47B-0AC88A665C27}" srcOrd="0" destOrd="0" presId="urn:microsoft.com/office/officeart/2005/8/layout/list1"/>
    <dgm:cxn modelId="{0427D59A-2EBE-EB43-9643-8403E7FA814A}" srcId="{CF969621-50C9-3543-B37D-96DA35506F5E}" destId="{606BC68B-6AB1-C142-BD3D-9F1495D93347}" srcOrd="1" destOrd="0" parTransId="{EC59A1B7-9A6D-C948-84A6-9EB58E225A52}" sibTransId="{80B33E4A-0DCC-4B48-93DF-A463714904A7}"/>
    <dgm:cxn modelId="{A3A1D8A3-50B4-6C42-858A-5E2B4617A5F2}" type="presOf" srcId="{EB01AFA3-D719-CA49-B600-5D8DB95DA993}" destId="{D5CAFA39-F3C0-AB45-827B-94DCA3729232}" srcOrd="0" destOrd="0" presId="urn:microsoft.com/office/officeart/2005/8/layout/list1"/>
    <dgm:cxn modelId="{CAE9E3A9-D442-564B-BE56-6C35DD0C96AE}" type="presOf" srcId="{D8F0480E-6A09-B24C-8EC7-17E644FB0335}" destId="{E3913EB3-1B4C-7A41-A53B-03454275C5A6}" srcOrd="1" destOrd="0" presId="urn:microsoft.com/office/officeart/2005/8/layout/list1"/>
    <dgm:cxn modelId="{D8C32DC1-E2DA-2549-8236-AFEDE99F94E7}" type="presOf" srcId="{D9F48343-8DE0-F846-AADE-B3C61AE54E6B}" destId="{19CDAF88-D02B-2548-A33D-A0300ECD1068}" srcOrd="0" destOrd="0" presId="urn:microsoft.com/office/officeart/2005/8/layout/list1"/>
    <dgm:cxn modelId="{FC3D3ED0-EC3A-D749-8F02-E9F54363E13E}" type="presOf" srcId="{CF969621-50C9-3543-B37D-96DA35506F5E}" destId="{0F35545A-63AC-2749-B397-8A76B233549A}" srcOrd="1" destOrd="0" presId="urn:microsoft.com/office/officeart/2005/8/layout/list1"/>
    <dgm:cxn modelId="{9AABA6F1-C61B-5445-BD9E-0AE3C3A72ED6}" srcId="{D9F48343-8DE0-F846-AADE-B3C61AE54E6B}" destId="{D8F0480E-6A09-B24C-8EC7-17E644FB0335}" srcOrd="1" destOrd="0" parTransId="{BDEEA424-85EE-D34B-BF57-5CE1870E0D1D}" sibTransId="{CF28D06E-5681-9749-BA7D-D7B168799C55}"/>
    <dgm:cxn modelId="{571E0CCF-CE0E-8D49-B5C1-175962256207}" type="presParOf" srcId="{19CDAF88-D02B-2548-A33D-A0300ECD1068}" destId="{2D8B8803-F5D9-2443-AE8E-9B67A29D90C6}" srcOrd="0" destOrd="0" presId="urn:microsoft.com/office/officeart/2005/8/layout/list1"/>
    <dgm:cxn modelId="{044EF2FD-F56B-C143-93A0-D37B2C888AAB}" type="presParOf" srcId="{2D8B8803-F5D9-2443-AE8E-9B67A29D90C6}" destId="{BD540A55-5730-1E4D-A47B-0AC88A665C27}" srcOrd="0" destOrd="0" presId="urn:microsoft.com/office/officeart/2005/8/layout/list1"/>
    <dgm:cxn modelId="{45069BA8-4A1F-A442-8DEA-AB71ACDF54E6}" type="presParOf" srcId="{2D8B8803-F5D9-2443-AE8E-9B67A29D90C6}" destId="{0F35545A-63AC-2749-B397-8A76B233549A}" srcOrd="1" destOrd="0" presId="urn:microsoft.com/office/officeart/2005/8/layout/list1"/>
    <dgm:cxn modelId="{5B879A51-A627-2143-AF48-890A17E25AEA}" type="presParOf" srcId="{19CDAF88-D02B-2548-A33D-A0300ECD1068}" destId="{18AF9D62-2C4D-9849-95A3-25AC52EF5467}" srcOrd="1" destOrd="0" presId="urn:microsoft.com/office/officeart/2005/8/layout/list1"/>
    <dgm:cxn modelId="{C4FC2E7D-7E2E-6E42-AC68-F7408C32E2C1}" type="presParOf" srcId="{19CDAF88-D02B-2548-A33D-A0300ECD1068}" destId="{7ED5F499-C261-224D-B17C-9F3D94708226}" srcOrd="2" destOrd="0" presId="urn:microsoft.com/office/officeart/2005/8/layout/list1"/>
    <dgm:cxn modelId="{70BE4F6E-B33C-134B-B2A1-926BBC76351C}" type="presParOf" srcId="{19CDAF88-D02B-2548-A33D-A0300ECD1068}" destId="{36A570E5-4241-C449-816B-9A191FC408B8}" srcOrd="3" destOrd="0" presId="urn:microsoft.com/office/officeart/2005/8/layout/list1"/>
    <dgm:cxn modelId="{2B16A93A-2A03-B046-A1BE-A96E8DD090CE}" type="presParOf" srcId="{19CDAF88-D02B-2548-A33D-A0300ECD1068}" destId="{FD453A06-8FEB-7F45-85FD-7D3C28F76E64}" srcOrd="4" destOrd="0" presId="urn:microsoft.com/office/officeart/2005/8/layout/list1"/>
    <dgm:cxn modelId="{69EF21E9-9B03-074C-9761-21F9B4D5D7B7}" type="presParOf" srcId="{FD453A06-8FEB-7F45-85FD-7D3C28F76E64}" destId="{3DCCB7E0-EC79-5449-81CF-ADAA2401BB5D}" srcOrd="0" destOrd="0" presId="urn:microsoft.com/office/officeart/2005/8/layout/list1"/>
    <dgm:cxn modelId="{A67079FD-63AA-CA47-A4FF-D0C5AE514B89}" type="presParOf" srcId="{FD453A06-8FEB-7F45-85FD-7D3C28F76E64}" destId="{E3913EB3-1B4C-7A41-A53B-03454275C5A6}" srcOrd="1" destOrd="0" presId="urn:microsoft.com/office/officeart/2005/8/layout/list1"/>
    <dgm:cxn modelId="{E34BF244-07F6-8347-AC47-FA5E10CF880A}" type="presParOf" srcId="{19CDAF88-D02B-2548-A33D-A0300ECD1068}" destId="{2A2770FD-B27C-AC43-8652-A1AA47C6A90A}" srcOrd="5" destOrd="0" presId="urn:microsoft.com/office/officeart/2005/8/layout/list1"/>
    <dgm:cxn modelId="{3D642794-3458-BC47-AF21-0F969157ED1A}" type="presParOf" srcId="{19CDAF88-D02B-2548-A33D-A0300ECD1068}" destId="{D5CAFA39-F3C0-AB45-827B-94DCA3729232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D5F499-C261-224D-B17C-9F3D94708226}">
      <dsp:nvSpPr>
        <dsp:cNvPr id="0" name=""/>
        <dsp:cNvSpPr/>
      </dsp:nvSpPr>
      <dsp:spPr>
        <a:xfrm>
          <a:off x="0" y="290015"/>
          <a:ext cx="5244256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7013" tIns="354076" rIns="407013" bIns="170688" numCol="1" spcCol="1270" anchor="t" anchorCtr="0">
          <a:noAutofit/>
        </a:bodyPr>
        <a:lstStyle/>
        <a:p>
          <a:pPr marL="228600" lvl="1" indent="-228600" algn="ct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b="0" i="0" kern="1200" dirty="0">
              <a:latin typeface="Proxima Nova Rg" panose="02000506030000020004" pitchFamily="2" charset="0"/>
              <a:cs typeface="Proxima Nova Rg" panose="020B0604020202020204" charset="0"/>
            </a:rPr>
            <a:t>Using unauthorized resources</a:t>
          </a:r>
        </a:p>
      </dsp:txBody>
      <dsp:txXfrm>
        <a:off x="0" y="290015"/>
        <a:ext cx="5244256" cy="856800"/>
      </dsp:txXfrm>
    </dsp:sp>
    <dsp:sp modelId="{0F35545A-63AC-2749-B397-8A76B233549A}">
      <dsp:nvSpPr>
        <dsp:cNvPr id="0" name=""/>
        <dsp:cNvSpPr/>
      </dsp:nvSpPr>
      <dsp:spPr>
        <a:xfrm>
          <a:off x="262212" y="39095"/>
          <a:ext cx="4721613" cy="50184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8754" tIns="0" rIns="138754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>
              <a:latin typeface="Proxima Nova Lt" panose="02000506030000020004" pitchFamily="50" charset="0"/>
              <a:cs typeface="Proxima Nova Lt" panose="020B0604020202020204" charset="0"/>
            </a:rPr>
            <a:t>Cheating</a:t>
          </a:r>
        </a:p>
      </dsp:txBody>
      <dsp:txXfrm>
        <a:off x="286710" y="63593"/>
        <a:ext cx="4672617" cy="452844"/>
      </dsp:txXfrm>
    </dsp:sp>
    <dsp:sp modelId="{D5CAFA39-F3C0-AB45-827B-94DCA3729232}">
      <dsp:nvSpPr>
        <dsp:cNvPr id="0" name=""/>
        <dsp:cNvSpPr/>
      </dsp:nvSpPr>
      <dsp:spPr>
        <a:xfrm>
          <a:off x="0" y="1489535"/>
          <a:ext cx="5244256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7013" tIns="354076" rIns="407013" bIns="170688" numCol="1" spcCol="1270" anchor="t" anchorCtr="0">
          <a:noAutofit/>
        </a:bodyPr>
        <a:lstStyle/>
        <a:p>
          <a:pPr marL="228600" lvl="1" indent="-228600" algn="ct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b="0" i="0" kern="1200" dirty="0">
              <a:latin typeface="Proxima Nova Rg" panose="02000506030000020004" pitchFamily="2" charset="0"/>
              <a:cs typeface="Proxima Nova Rg" panose="020B0604020202020204" charset="0"/>
            </a:rPr>
            <a:t>Falsifying data or sources</a:t>
          </a:r>
        </a:p>
      </dsp:txBody>
      <dsp:txXfrm>
        <a:off x="0" y="1489535"/>
        <a:ext cx="5244256" cy="856800"/>
      </dsp:txXfrm>
    </dsp:sp>
    <dsp:sp modelId="{E3913EB3-1B4C-7A41-A53B-03454275C5A6}">
      <dsp:nvSpPr>
        <dsp:cNvPr id="0" name=""/>
        <dsp:cNvSpPr/>
      </dsp:nvSpPr>
      <dsp:spPr>
        <a:xfrm>
          <a:off x="262212" y="1238615"/>
          <a:ext cx="4697935" cy="50184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8754" tIns="0" rIns="138754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>
              <a:latin typeface="Proxima Nova Lt" panose="02000506030000020004" pitchFamily="50" charset="0"/>
            </a:rPr>
            <a:t>Fabrication</a:t>
          </a:r>
        </a:p>
      </dsp:txBody>
      <dsp:txXfrm>
        <a:off x="286710" y="1263113"/>
        <a:ext cx="4648939" cy="452844"/>
      </dsp:txXfrm>
    </dsp:sp>
    <dsp:sp modelId="{9EDD2A05-9AE3-C34E-8DC3-3F623EC609D1}">
      <dsp:nvSpPr>
        <dsp:cNvPr id="0" name=""/>
        <dsp:cNvSpPr/>
      </dsp:nvSpPr>
      <dsp:spPr>
        <a:xfrm>
          <a:off x="0" y="2689055"/>
          <a:ext cx="5244256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7013" tIns="354076" rIns="407013" bIns="170688" numCol="1" spcCol="1270" anchor="t" anchorCtr="0">
          <a:noAutofit/>
        </a:bodyPr>
        <a:lstStyle/>
        <a:p>
          <a:pPr marL="228600" lvl="1" indent="-228600" algn="ct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b="0" i="0" kern="1200" dirty="0">
              <a:latin typeface="Proxima Nova Rg" panose="02000506030000020004" pitchFamily="2" charset="0"/>
              <a:cs typeface="Proxima Nova Rg" panose="020B0604020202020204" charset="0"/>
            </a:rPr>
            <a:t>Group work on individual tasks</a:t>
          </a:r>
        </a:p>
      </dsp:txBody>
      <dsp:txXfrm>
        <a:off x="0" y="2689055"/>
        <a:ext cx="5244256" cy="856800"/>
      </dsp:txXfrm>
    </dsp:sp>
    <dsp:sp modelId="{CAB6FFA3-7E3E-F54A-82BD-F6117E3F9B4D}">
      <dsp:nvSpPr>
        <dsp:cNvPr id="0" name=""/>
        <dsp:cNvSpPr/>
      </dsp:nvSpPr>
      <dsp:spPr>
        <a:xfrm>
          <a:off x="262212" y="2438135"/>
          <a:ext cx="4744630" cy="50184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8754" tIns="0" rIns="138754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>
              <a:latin typeface="Proxima Nova Lt" panose="02000506030000020004" pitchFamily="50" charset="0"/>
            </a:rPr>
            <a:t>Unauthorized Collaboration</a:t>
          </a:r>
        </a:p>
      </dsp:txBody>
      <dsp:txXfrm>
        <a:off x="286710" y="2462633"/>
        <a:ext cx="4695634" cy="4528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D5F499-C261-224D-B17C-9F3D94708226}">
      <dsp:nvSpPr>
        <dsp:cNvPr id="0" name=""/>
        <dsp:cNvSpPr/>
      </dsp:nvSpPr>
      <dsp:spPr>
        <a:xfrm>
          <a:off x="0" y="249841"/>
          <a:ext cx="5842748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3462" tIns="333248" rIns="453462" bIns="170688" numCol="1" spcCol="1270" anchor="t" anchorCtr="0">
          <a:noAutofit/>
        </a:bodyPr>
        <a:lstStyle/>
        <a:p>
          <a:pPr marL="228600" lvl="1" indent="-228600" algn="ct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b="0" i="0" kern="1200" dirty="0">
              <a:latin typeface="Proxima Nova Rg" panose="02000506030000020004" pitchFamily="2" charset="0"/>
              <a:cs typeface="Proxima Nova Rg" panose="020B0604020202020204" charset="0"/>
            </a:rPr>
            <a:t>Altering an academic document</a:t>
          </a:r>
        </a:p>
      </dsp:txBody>
      <dsp:txXfrm>
        <a:off x="0" y="249841"/>
        <a:ext cx="5842748" cy="856800"/>
      </dsp:txXfrm>
    </dsp:sp>
    <dsp:sp modelId="{0F35545A-63AC-2749-B397-8A76B233549A}">
      <dsp:nvSpPr>
        <dsp:cNvPr id="0" name=""/>
        <dsp:cNvSpPr/>
      </dsp:nvSpPr>
      <dsp:spPr>
        <a:xfrm>
          <a:off x="292137" y="13681"/>
          <a:ext cx="5247085" cy="47232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4589" tIns="0" rIns="154589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>
              <a:latin typeface="Proxima Nova Lt" panose="02000506030000020004" pitchFamily="50" charset="0"/>
            </a:rPr>
            <a:t>Forgery</a:t>
          </a:r>
          <a:r>
            <a:rPr lang="en-US" sz="2400" b="1" i="0" kern="1200" dirty="0">
              <a:latin typeface="Proxima Nova Rg" panose="02000506030000020004" pitchFamily="2" charset="0"/>
            </a:rPr>
            <a:t> </a:t>
          </a:r>
        </a:p>
      </dsp:txBody>
      <dsp:txXfrm>
        <a:off x="315194" y="36738"/>
        <a:ext cx="5200971" cy="426206"/>
      </dsp:txXfrm>
    </dsp:sp>
    <dsp:sp modelId="{D5CAFA39-F3C0-AB45-827B-94DCA3729232}">
      <dsp:nvSpPr>
        <dsp:cNvPr id="0" name=""/>
        <dsp:cNvSpPr/>
      </dsp:nvSpPr>
      <dsp:spPr>
        <a:xfrm>
          <a:off x="0" y="1429201"/>
          <a:ext cx="5842748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3462" tIns="333248" rIns="453462" bIns="170688" numCol="1" spcCol="1270" anchor="t" anchorCtr="0">
          <a:noAutofit/>
        </a:bodyPr>
        <a:lstStyle/>
        <a:p>
          <a:pPr marL="228600" lvl="1" indent="-228600" algn="ct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b="0" i="0" kern="1200" dirty="0">
              <a:latin typeface="Proxima Nova Rg" panose="02000506030000020004" pitchFamily="2" charset="0"/>
              <a:cs typeface="Proxima Nova Rg" panose="020B0604020202020204" charset="0"/>
            </a:rPr>
            <a:t>Using work for multiple courses</a:t>
          </a:r>
        </a:p>
      </dsp:txBody>
      <dsp:txXfrm>
        <a:off x="0" y="1429201"/>
        <a:ext cx="5842748" cy="856800"/>
      </dsp:txXfrm>
    </dsp:sp>
    <dsp:sp modelId="{E3913EB3-1B4C-7A41-A53B-03454275C5A6}">
      <dsp:nvSpPr>
        <dsp:cNvPr id="0" name=""/>
        <dsp:cNvSpPr/>
      </dsp:nvSpPr>
      <dsp:spPr>
        <a:xfrm>
          <a:off x="292137" y="1193041"/>
          <a:ext cx="5247085" cy="47232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4589" tIns="0" rIns="154589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>
              <a:latin typeface="Proxima Nova Lt" panose="02000506030000020004" pitchFamily="50" charset="0"/>
            </a:rPr>
            <a:t>Duplicating Work</a:t>
          </a:r>
        </a:p>
      </dsp:txBody>
      <dsp:txXfrm>
        <a:off x="315194" y="1216098"/>
        <a:ext cx="5200971" cy="426206"/>
      </dsp:txXfrm>
    </dsp:sp>
    <dsp:sp modelId="{047CEB89-E438-7648-B2CD-ABF3CEF08CD8}">
      <dsp:nvSpPr>
        <dsp:cNvPr id="0" name=""/>
        <dsp:cNvSpPr/>
      </dsp:nvSpPr>
      <dsp:spPr>
        <a:xfrm>
          <a:off x="0" y="2614845"/>
          <a:ext cx="5842748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3462" tIns="333248" rIns="453462" bIns="170688" numCol="1" spcCol="1270" anchor="t" anchorCtr="0">
          <a:noAutofit/>
        </a:bodyPr>
        <a:lstStyle/>
        <a:p>
          <a:pPr marL="228600" lvl="1" indent="-228600" algn="ct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b="0" i="0" kern="1200" dirty="0">
              <a:latin typeface="Proxima Nova Rg" panose="02000506030000020004" pitchFamily="2" charset="0"/>
              <a:cs typeface="Proxima Nova Rg" panose="020B0604020202020204" charset="0"/>
            </a:rPr>
            <a:t>Failure to credit borrowed content</a:t>
          </a:r>
        </a:p>
      </dsp:txBody>
      <dsp:txXfrm>
        <a:off x="0" y="2614845"/>
        <a:ext cx="5842748" cy="856800"/>
      </dsp:txXfrm>
    </dsp:sp>
    <dsp:sp modelId="{C0E9EDD8-D128-C747-97A8-10F68D9CF288}">
      <dsp:nvSpPr>
        <dsp:cNvPr id="0" name=""/>
        <dsp:cNvSpPr/>
      </dsp:nvSpPr>
      <dsp:spPr>
        <a:xfrm>
          <a:off x="292137" y="2372401"/>
          <a:ext cx="5247085" cy="47232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4589" tIns="0" rIns="154589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>
              <a:latin typeface="Proxima Nova Lt" panose="02000506030000020004" pitchFamily="50" charset="0"/>
            </a:rPr>
            <a:t>Plagiarism</a:t>
          </a:r>
        </a:p>
      </dsp:txBody>
      <dsp:txXfrm>
        <a:off x="315194" y="2395458"/>
        <a:ext cx="5200971" cy="42620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B2CE6E-692E-4E48-967E-4F34F7D865AA}">
      <dsp:nvSpPr>
        <dsp:cNvPr id="0" name=""/>
        <dsp:cNvSpPr/>
      </dsp:nvSpPr>
      <dsp:spPr>
        <a:xfrm rot="5400000">
          <a:off x="5419558" y="-2093455"/>
          <a:ext cx="1596723" cy="5852160"/>
        </a:xfrm>
        <a:prstGeom prst="round2Same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b="0" i="0" kern="1200" dirty="0">
              <a:latin typeface="Proxima Nova Rg" panose="02000506030000020004" pitchFamily="2" charset="0"/>
            </a:rPr>
            <a:t>Civil penalties (lawsuits)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b="0" i="0" kern="1200" dirty="0">
              <a:latin typeface="Proxima Nova Rg" panose="02000506030000020004" pitchFamily="2" charset="0"/>
            </a:rPr>
            <a:t>Criminal penalties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b="0" i="0" kern="1200" dirty="0">
              <a:latin typeface="Proxima Nova Rg" panose="02000506030000020004" pitchFamily="2" charset="0"/>
            </a:rPr>
            <a:t>Loss of reputation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b="0" i="0" kern="1200" dirty="0">
              <a:latin typeface="Proxima Nova Rg" panose="02000506030000020004" pitchFamily="2" charset="0"/>
            </a:rPr>
            <a:t>End of career</a:t>
          </a:r>
        </a:p>
      </dsp:txBody>
      <dsp:txXfrm rot="-5400000">
        <a:off x="3291840" y="112209"/>
        <a:ext cx="5774214" cy="1440831"/>
      </dsp:txXfrm>
    </dsp:sp>
    <dsp:sp modelId="{B3552255-0A82-D946-82B5-D72CBEA7B240}">
      <dsp:nvSpPr>
        <dsp:cNvPr id="0" name=""/>
        <dsp:cNvSpPr/>
      </dsp:nvSpPr>
      <dsp:spPr>
        <a:xfrm>
          <a:off x="0" y="12397"/>
          <a:ext cx="3291840" cy="1575148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0" i="0" kern="1200" dirty="0">
              <a:latin typeface="Proxima Nova Lt" panose="02000506030000020004" pitchFamily="50" charset="0"/>
              <a:cs typeface="Proxima Nova Lt" panose="020B0604020202020204" charset="0"/>
            </a:rPr>
            <a:t>Professionally</a:t>
          </a:r>
        </a:p>
      </dsp:txBody>
      <dsp:txXfrm>
        <a:off x="76892" y="89289"/>
        <a:ext cx="3138056" cy="1421364"/>
      </dsp:txXfrm>
    </dsp:sp>
    <dsp:sp modelId="{38E62915-B633-EF45-9E52-076C526E9E4F}">
      <dsp:nvSpPr>
        <dsp:cNvPr id="0" name=""/>
        <dsp:cNvSpPr/>
      </dsp:nvSpPr>
      <dsp:spPr>
        <a:xfrm rot="5400000">
          <a:off x="5419558" y="-429589"/>
          <a:ext cx="1596723" cy="5852160"/>
        </a:xfrm>
        <a:prstGeom prst="round2Same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b="0" i="0" kern="1200" dirty="0">
              <a:latin typeface="Proxima Nova Rg" panose="02000506030000020004" pitchFamily="2" charset="0"/>
            </a:rPr>
            <a:t>Zeros on assignments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b="0" i="0" kern="1200" dirty="0">
              <a:latin typeface="Proxima Nova Rg" panose="02000506030000020004" pitchFamily="2" charset="0"/>
            </a:rPr>
            <a:t>Course failure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b="0" i="0" kern="1200" dirty="0">
              <a:latin typeface="Proxima Nova Rg" panose="02000506030000020004" pitchFamily="2" charset="0"/>
            </a:rPr>
            <a:t>Reported to Student Affairs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b="0" i="0" kern="1200" dirty="0">
              <a:latin typeface="Proxima Nova Rg" panose="02000506030000020004" pitchFamily="2" charset="0"/>
            </a:rPr>
            <a:t>Expulsion from the university</a:t>
          </a:r>
        </a:p>
      </dsp:txBody>
      <dsp:txXfrm rot="-5400000">
        <a:off x="3291840" y="1776075"/>
        <a:ext cx="5774214" cy="1440831"/>
      </dsp:txXfrm>
    </dsp:sp>
    <dsp:sp modelId="{DBB56690-D41D-3944-9015-7E876A2A936E}">
      <dsp:nvSpPr>
        <dsp:cNvPr id="0" name=""/>
        <dsp:cNvSpPr/>
      </dsp:nvSpPr>
      <dsp:spPr>
        <a:xfrm>
          <a:off x="0" y="1729357"/>
          <a:ext cx="3291840" cy="1567104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i="0" kern="1200" dirty="0">
              <a:latin typeface="Proxima Nova Lt" panose="02000506030000020004" pitchFamily="50" charset="0"/>
              <a:cs typeface="Proxima Nova Lt" panose="020B0604020202020204" charset="0"/>
            </a:rPr>
            <a:t>Academically</a:t>
          </a:r>
          <a:endParaRPr lang="en-US" sz="2800" b="0" i="0" kern="1200" dirty="0">
            <a:latin typeface="Proxima Nova Lt" panose="02000506030000020004" pitchFamily="50" charset="0"/>
            <a:cs typeface="Proxima Nova Lt" panose="020B0604020202020204" charset="0"/>
          </a:endParaRPr>
        </a:p>
      </dsp:txBody>
      <dsp:txXfrm>
        <a:off x="76500" y="1805857"/>
        <a:ext cx="3138840" cy="141410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57360F-8840-9245-8099-D1F5D88F1656}">
      <dsp:nvSpPr>
        <dsp:cNvPr id="0" name=""/>
        <dsp:cNvSpPr/>
      </dsp:nvSpPr>
      <dsp:spPr>
        <a:xfrm>
          <a:off x="4863" y="251019"/>
          <a:ext cx="4035927" cy="1946432"/>
        </a:xfrm>
        <a:prstGeom prst="chevron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>
              <a:latin typeface="Gotham Medium" pitchFamily="50" charset="0"/>
              <a:cs typeface="Proxima Nova Lt" panose="020B0604020202020204" charset="0"/>
            </a:rPr>
            <a:t>1</a:t>
          </a:r>
          <a:r>
            <a:rPr lang="en-US" sz="2400" b="0" i="0" kern="1200" baseline="30000" dirty="0">
              <a:latin typeface="Gotham Medium" pitchFamily="50" charset="0"/>
              <a:cs typeface="Proxima Nova Lt" panose="020B0604020202020204" charset="0"/>
            </a:rPr>
            <a:t>st</a:t>
          </a:r>
          <a:r>
            <a:rPr lang="en-US" sz="2400" b="0" i="0" kern="1200" dirty="0">
              <a:latin typeface="Gotham Medium" pitchFamily="50" charset="0"/>
              <a:cs typeface="Proxima Nova Lt" panose="020B0604020202020204" charset="0"/>
            </a:rPr>
            <a:t>  Offense</a:t>
          </a:r>
        </a:p>
      </dsp:txBody>
      <dsp:txXfrm>
        <a:off x="978079" y="251019"/>
        <a:ext cx="2089495" cy="1946432"/>
      </dsp:txXfrm>
    </dsp:sp>
    <dsp:sp modelId="{F5FFB16A-777F-D345-AD38-22667B4BDE43}">
      <dsp:nvSpPr>
        <dsp:cNvPr id="0" name=""/>
        <dsp:cNvSpPr/>
      </dsp:nvSpPr>
      <dsp:spPr>
        <a:xfrm>
          <a:off x="3408200" y="416490"/>
          <a:ext cx="4038847" cy="1615539"/>
        </a:xfrm>
        <a:prstGeom prst="chevron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marL="0" lvl="1" indent="0" algn="ctr" defTabSz="9144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2400" kern="1200" dirty="0">
              <a:latin typeface="Proxima Nova Rg" panose="02000506030000020004" pitchFamily="2" charset="0"/>
              <a:ea typeface="+mn-ea"/>
              <a:cs typeface="+mn-cs"/>
            </a:rPr>
            <a:t>Zero on assignment, notify Student Affairs</a:t>
          </a:r>
        </a:p>
      </dsp:txBody>
      <dsp:txXfrm>
        <a:off x="4215970" y="416490"/>
        <a:ext cx="2423308" cy="1615539"/>
      </dsp:txXfrm>
    </dsp:sp>
    <dsp:sp modelId="{1865012A-6C1E-DE41-B564-FA5494BF1973}">
      <dsp:nvSpPr>
        <dsp:cNvPr id="0" name=""/>
        <dsp:cNvSpPr/>
      </dsp:nvSpPr>
      <dsp:spPr>
        <a:xfrm>
          <a:off x="4863" y="2345225"/>
          <a:ext cx="4191447" cy="1946432"/>
        </a:xfrm>
        <a:prstGeom prst="chevron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>
              <a:latin typeface="Gotham Medium" pitchFamily="50" charset="0"/>
            </a:rPr>
            <a:t>2</a:t>
          </a:r>
          <a:r>
            <a:rPr lang="en-US" sz="2400" b="0" i="0" kern="1200" baseline="30000" dirty="0">
              <a:latin typeface="Gotham Medium" pitchFamily="50" charset="0"/>
            </a:rPr>
            <a:t>nd</a:t>
          </a:r>
          <a:r>
            <a:rPr lang="en-US" sz="2400" b="0" i="0" kern="1200" dirty="0">
              <a:latin typeface="Gotham Medium" pitchFamily="50" charset="0"/>
            </a:rPr>
            <a:t>  Offense</a:t>
          </a:r>
        </a:p>
      </dsp:txBody>
      <dsp:txXfrm>
        <a:off x="978079" y="2345225"/>
        <a:ext cx="2245015" cy="1946432"/>
      </dsp:txXfrm>
    </dsp:sp>
    <dsp:sp modelId="{8E54D74F-3058-7B49-ADB9-208CBCED4F3D}">
      <dsp:nvSpPr>
        <dsp:cNvPr id="0" name=""/>
        <dsp:cNvSpPr/>
      </dsp:nvSpPr>
      <dsp:spPr>
        <a:xfrm>
          <a:off x="3563720" y="2510672"/>
          <a:ext cx="4038847" cy="1615539"/>
        </a:xfrm>
        <a:prstGeom prst="chevron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marL="0" lvl="1" indent="0" algn="ctr" defTabSz="9144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2400" b="0" kern="1200" dirty="0">
              <a:solidFill>
                <a:srgbClr val="57068C"/>
              </a:solidFill>
              <a:latin typeface="Gotham Medium" pitchFamily="50" charset="0"/>
              <a:ea typeface="+mn-ea"/>
              <a:cs typeface="+mn-cs"/>
            </a:rPr>
            <a:t>Fail EG1004</a:t>
          </a:r>
        </a:p>
      </dsp:txBody>
      <dsp:txXfrm>
        <a:off x="4371490" y="2510672"/>
        <a:ext cx="2423308" cy="161553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E1D826-4D52-7C40-BD2C-66510F46BB4D}">
      <dsp:nvSpPr>
        <dsp:cNvPr id="0" name=""/>
        <dsp:cNvSpPr/>
      </dsp:nvSpPr>
      <dsp:spPr>
        <a:xfrm>
          <a:off x="0" y="130626"/>
          <a:ext cx="5523236" cy="22443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28664" tIns="520700" rIns="428664" bIns="170688" numCol="1" spcCol="1270" anchor="t" anchorCtr="0">
          <a:noAutofit/>
        </a:bodyPr>
        <a:lstStyle/>
        <a:p>
          <a:pPr marL="461963" lvl="1" indent="-461963" algn="l" defTabSz="914400" rtl="0" eaLnBrk="1" latinLnBrk="0" hangingPunct="1">
            <a:lnSpc>
              <a:spcPct val="10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400" kern="1200" dirty="0">
              <a:latin typeface="Proxima Nova Rg" panose="02000506030000020004" pitchFamily="2" charset="0"/>
              <a:ea typeface="+mn-ea"/>
              <a:cs typeface="+mn-cs"/>
            </a:rPr>
            <a:t>Cite lab manual and all other sources used</a:t>
          </a:r>
        </a:p>
        <a:p>
          <a:pPr marL="461963" lvl="1" indent="-461963" algn="l" defTabSz="914400" rtl="0" eaLnBrk="1" latinLnBrk="0" hangingPunct="1">
            <a:lnSpc>
              <a:spcPct val="10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400" kern="1200" dirty="0">
              <a:latin typeface="Proxima Nova Rg" panose="02000506030000020004" pitchFamily="2" charset="0"/>
              <a:ea typeface="+mn-ea"/>
              <a:cs typeface="+mn-cs"/>
            </a:rPr>
            <a:t>Citation presentation in student manual to help</a:t>
          </a:r>
        </a:p>
      </dsp:txBody>
      <dsp:txXfrm>
        <a:off x="0" y="130626"/>
        <a:ext cx="5523236" cy="2244375"/>
      </dsp:txXfrm>
    </dsp:sp>
    <dsp:sp modelId="{B52692C2-21A9-0846-92D0-2BB93B1D3C32}">
      <dsp:nvSpPr>
        <dsp:cNvPr id="0" name=""/>
        <dsp:cNvSpPr/>
      </dsp:nvSpPr>
      <dsp:spPr>
        <a:xfrm>
          <a:off x="137840" y="0"/>
          <a:ext cx="5267977" cy="488629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136" tIns="0" rIns="146136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i="0" kern="1200" dirty="0">
              <a:latin typeface="Proxima Nova Lt" panose="02000506030000020004" pitchFamily="50" charset="0"/>
            </a:rPr>
            <a:t>Cite Frequently</a:t>
          </a:r>
        </a:p>
      </dsp:txBody>
      <dsp:txXfrm>
        <a:off x="161693" y="23853"/>
        <a:ext cx="5220271" cy="440923"/>
      </dsp:txXfrm>
    </dsp:sp>
    <dsp:sp modelId="{4A20B6CB-ED1F-B74A-A543-4E38017EFB07}">
      <dsp:nvSpPr>
        <dsp:cNvPr id="0" name=""/>
        <dsp:cNvSpPr/>
      </dsp:nvSpPr>
      <dsp:spPr>
        <a:xfrm>
          <a:off x="0" y="2641826"/>
          <a:ext cx="5523236" cy="14568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28664" tIns="520700" rIns="428664" bIns="170688" numCol="1" spcCol="1270" anchor="t" anchorCtr="0">
          <a:noAutofit/>
        </a:bodyPr>
        <a:lstStyle/>
        <a:p>
          <a:pPr marL="461963" lvl="1" indent="-461963" algn="l" defTabSz="914400" rtl="0" eaLnBrk="1" latinLnBrk="0" hangingPunct="1">
            <a:lnSpc>
              <a:spcPct val="10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400" kern="1200" dirty="0">
              <a:latin typeface="Proxima Nova Rg" panose="02000506030000020004" pitchFamily="2" charset="0"/>
              <a:ea typeface="+mn-ea"/>
              <a:cs typeface="+mn-cs"/>
            </a:rPr>
            <a:t>Your work is checked using a software</a:t>
          </a:r>
        </a:p>
      </dsp:txBody>
      <dsp:txXfrm>
        <a:off x="0" y="2641826"/>
        <a:ext cx="5523236" cy="1456875"/>
      </dsp:txXfrm>
    </dsp:sp>
    <dsp:sp modelId="{0DF01C3F-4877-1042-80B4-04DCB8113997}">
      <dsp:nvSpPr>
        <dsp:cNvPr id="0" name=""/>
        <dsp:cNvSpPr/>
      </dsp:nvSpPr>
      <dsp:spPr>
        <a:xfrm>
          <a:off x="146677" y="2460068"/>
          <a:ext cx="5245835" cy="533788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136" tIns="0" rIns="146136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>
              <a:latin typeface="Proxima Nova Lt" panose="02000506030000020004" pitchFamily="50" charset="0"/>
            </a:rPr>
            <a:t>Don’t Search Online Databases</a:t>
          </a:r>
        </a:p>
      </dsp:txBody>
      <dsp:txXfrm>
        <a:off x="172734" y="2486125"/>
        <a:ext cx="5193721" cy="48167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D5F499-C261-224D-B17C-9F3D94708226}">
      <dsp:nvSpPr>
        <dsp:cNvPr id="0" name=""/>
        <dsp:cNvSpPr/>
      </dsp:nvSpPr>
      <dsp:spPr>
        <a:xfrm>
          <a:off x="0" y="183543"/>
          <a:ext cx="5523236" cy="22443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28664" tIns="520700" rIns="428664" bIns="170688" numCol="1" spcCol="1270" anchor="t" anchorCtr="0">
          <a:noAutofit/>
        </a:bodyPr>
        <a:lstStyle/>
        <a:p>
          <a:pPr marL="461963" lvl="1" indent="-461963" algn="l" defTabSz="914400" rtl="0" eaLnBrk="1" latinLnBrk="0" hangingPunct="1">
            <a:lnSpc>
              <a:spcPct val="10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400" kern="1200" dirty="0">
              <a:latin typeface="Proxima Nova Rg" panose="02000506030000020004" pitchFamily="2" charset="0"/>
              <a:ea typeface="+mn-ea"/>
              <a:cs typeface="+mn-cs"/>
            </a:rPr>
            <a:t>Last minute pressure can cause students to plagiarize</a:t>
          </a:r>
        </a:p>
        <a:p>
          <a:pPr marL="461963" lvl="1" indent="-461963" algn="l" defTabSz="914400" rtl="0" eaLnBrk="1" latinLnBrk="0" hangingPunct="1">
            <a:lnSpc>
              <a:spcPct val="10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400" kern="1200" dirty="0">
              <a:latin typeface="Proxima Nova Rg" panose="02000506030000020004" pitchFamily="2" charset="0"/>
              <a:ea typeface="+mn-ea"/>
              <a:cs typeface="+mn-cs"/>
            </a:rPr>
            <a:t>Deductions for late work are better than a zero </a:t>
          </a:r>
        </a:p>
      </dsp:txBody>
      <dsp:txXfrm>
        <a:off x="0" y="183543"/>
        <a:ext cx="5523236" cy="2244375"/>
      </dsp:txXfrm>
    </dsp:sp>
    <dsp:sp modelId="{0F35545A-63AC-2749-B397-8A76B233549A}">
      <dsp:nvSpPr>
        <dsp:cNvPr id="0" name=""/>
        <dsp:cNvSpPr/>
      </dsp:nvSpPr>
      <dsp:spPr>
        <a:xfrm>
          <a:off x="276161" y="13966"/>
          <a:ext cx="4828385" cy="538577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136" tIns="0" rIns="146136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>
              <a:latin typeface="Proxima Nova Lt" panose="02000506030000020004" pitchFamily="50" charset="0"/>
            </a:rPr>
            <a:t>Start Early</a:t>
          </a:r>
        </a:p>
      </dsp:txBody>
      <dsp:txXfrm>
        <a:off x="302452" y="40257"/>
        <a:ext cx="4775803" cy="485995"/>
      </dsp:txXfrm>
    </dsp:sp>
    <dsp:sp modelId="{D5CAFA39-F3C0-AB45-827B-94DCA3729232}">
      <dsp:nvSpPr>
        <dsp:cNvPr id="0" name=""/>
        <dsp:cNvSpPr/>
      </dsp:nvSpPr>
      <dsp:spPr>
        <a:xfrm>
          <a:off x="0" y="2688987"/>
          <a:ext cx="5523236" cy="14568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28664" tIns="520700" rIns="428664" bIns="170688" numCol="1" spcCol="1270" anchor="t" anchorCtr="0">
          <a:noAutofit/>
        </a:bodyPr>
        <a:lstStyle/>
        <a:p>
          <a:pPr marL="461963" lvl="1" indent="-461963" algn="l" defTabSz="914400" rtl="0" eaLnBrk="1" latinLnBrk="0" hangingPunct="1">
            <a:lnSpc>
              <a:spcPct val="10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400" kern="1200" dirty="0">
              <a:latin typeface="Proxima Nova Rg" panose="02000506030000020004" pitchFamily="2" charset="0"/>
              <a:ea typeface="+mn-ea"/>
              <a:cs typeface="+mn-cs"/>
            </a:rPr>
            <a:t>You are also penalized if your work is copied!</a:t>
          </a:r>
        </a:p>
      </dsp:txBody>
      <dsp:txXfrm>
        <a:off x="0" y="2688987"/>
        <a:ext cx="5523236" cy="1456875"/>
      </dsp:txXfrm>
    </dsp:sp>
    <dsp:sp modelId="{E3913EB3-1B4C-7A41-A53B-03454275C5A6}">
      <dsp:nvSpPr>
        <dsp:cNvPr id="0" name=""/>
        <dsp:cNvSpPr/>
      </dsp:nvSpPr>
      <dsp:spPr>
        <a:xfrm>
          <a:off x="276161" y="2512218"/>
          <a:ext cx="4871958" cy="52857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136" tIns="0" rIns="146136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>
              <a:latin typeface="Proxima Nova Lt" panose="02000506030000020004" pitchFamily="50" charset="0"/>
              <a:cs typeface="Proxima Nova Lt" panose="020B0604020202020204" charset="0"/>
            </a:rPr>
            <a:t>Don’t Share Work</a:t>
          </a:r>
        </a:p>
      </dsp:txBody>
      <dsp:txXfrm>
        <a:off x="301964" y="2538021"/>
        <a:ext cx="4820352" cy="4769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1D20F3-CA82-4DA3-8F48-9CB590C3EEC9}" type="datetimeFigureOut">
              <a:rPr lang="en-US" smtClean="0"/>
              <a:t>9/8/22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9A5AD1-B670-4582-A120-B3C126AE1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7348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0E5E07-5C7E-3546-9E90-84F08637D3E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0707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9A5AD1-B670-4582-A120-B3C126AE112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9424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9A5AD1-B670-4582-A120-B3C126AE112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4820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11FBD-9188-410A-8548-E16388EC3C15}" type="datetime1">
              <a:rPr lang="en-US" smtClean="0"/>
              <a:t>9/8/22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26289-54C3-45B6-AD18-9C8307662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765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0F044-AE32-462B-A49F-33AFBC5CBA43}" type="datetime1">
              <a:rPr lang="en-US" smtClean="0"/>
              <a:t>9/8/22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26289-54C3-45B6-AD18-9C8307662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067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9F689-CB28-48B7-A122-B02CB60F7FCD}" type="datetime1">
              <a:rPr lang="en-US" smtClean="0"/>
              <a:t>9/8/22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26289-54C3-45B6-AD18-9C8307662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354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3582E-62E3-4233-9E6B-20E8A6F53438}" type="datetime1">
              <a:rPr lang="en-US" smtClean="0"/>
              <a:t>9/8/22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26289-54C3-45B6-AD18-9C8307662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997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6DFBA-FD94-48F5-A3EF-FF92A362A1FB}" type="datetime1">
              <a:rPr lang="en-US" smtClean="0"/>
              <a:t>9/8/22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26289-54C3-45B6-AD18-9C8307662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880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3DFB2-F091-46BA-B4E8-94390EBE3ECC}" type="datetime1">
              <a:rPr lang="en-US" smtClean="0"/>
              <a:t>9/8/22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26289-54C3-45B6-AD18-9C8307662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249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8BA66-A77C-4A3C-A9E6-3AFE0110A85A}" type="datetime1">
              <a:rPr lang="en-US" smtClean="0"/>
              <a:t>9/8/22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26289-54C3-45B6-AD18-9C8307662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897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22196-AAC0-48F1-BB6E-2967BA3C46FE}" type="datetime1">
              <a:rPr lang="en-US" smtClean="0"/>
              <a:t>9/8/22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26289-54C3-45B6-AD18-9C8307662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921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9A96F-F70E-4505-897C-C6724F24D4CB}" type="datetime1">
              <a:rPr lang="en-US" smtClean="0"/>
              <a:t>9/8/22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26289-54C3-45B6-AD18-9C8307662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640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7CDFA-A65D-463F-8205-B37F83A1E00C}" type="datetime1">
              <a:rPr lang="en-US" smtClean="0"/>
              <a:t>9/8/22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26289-54C3-45B6-AD18-9C8307662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063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E3C67-C0EF-4036-B5A9-770E8DE41BDE}" type="datetime1">
              <a:rPr lang="en-US" smtClean="0"/>
              <a:t>9/8/22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26289-54C3-45B6-AD18-9C8307662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16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02AEC-F54A-457F-9519-4D9CD926B177}" type="datetime1">
              <a:rPr lang="en-US" smtClean="0"/>
              <a:t>9/8/22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326289-54C3-45B6-AD18-9C8307662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259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image" Target="../media/image3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1.emf"/><Relationship Id="rId7" Type="http://schemas.openxmlformats.org/officeDocument/2006/relationships/diagramColors" Target="../diagrams/colors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Relationship Id="rId9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6.xml"/><Relationship Id="rId13" Type="http://schemas.openxmlformats.org/officeDocument/2006/relationships/image" Target="../media/image2.png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12" Type="http://schemas.microsoft.com/office/2007/relationships/diagramDrawing" Target="../diagrams/drawing6.xm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5.xml"/><Relationship Id="rId11" Type="http://schemas.openxmlformats.org/officeDocument/2006/relationships/diagramColors" Target="../diagrams/colors6.xml"/><Relationship Id="rId5" Type="http://schemas.openxmlformats.org/officeDocument/2006/relationships/diagramQuickStyle" Target="../diagrams/quickStyle5.xml"/><Relationship Id="rId10" Type="http://schemas.openxmlformats.org/officeDocument/2006/relationships/diagramQuickStyle" Target="../diagrams/quickStyle6.xml"/><Relationship Id="rId4" Type="http://schemas.openxmlformats.org/officeDocument/2006/relationships/diagramLayout" Target="../diagrams/layout5.xml"/><Relationship Id="rId9" Type="http://schemas.openxmlformats.org/officeDocument/2006/relationships/diagramLayout" Target="../diagrams/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9DC25-0BA2-4267-8BF2-B94F6BE581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35210" y="1359914"/>
            <a:ext cx="8121580" cy="2387600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Gotham Medium" pitchFamily="50" charset="0"/>
              </a:rPr>
              <a:t>ACADEMIC HONESTY &amp; PLAGIARISM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CE3B30-923C-4344-A43D-814F7C6CF0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55187"/>
            <a:ext cx="9144000" cy="473561"/>
          </a:xfrm>
        </p:spPr>
        <p:txBody>
          <a:bodyPr/>
          <a:lstStyle/>
          <a:p>
            <a:r>
              <a:rPr lang="en-US" dirty="0">
                <a:latin typeface="Proxima Nova Rg" panose="02000506030000020004" pitchFamily="2" charset="0"/>
              </a:rPr>
              <a:t>EG1004  |  RECITATION 1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83FF81A-ABFC-4B49-B288-68646E07F2FD}"/>
              </a:ext>
            </a:extLst>
          </p:cNvPr>
          <p:cNvCxnSpPr>
            <a:cxnSpLocks/>
          </p:cNvCxnSpPr>
          <p:nvPr/>
        </p:nvCxnSpPr>
        <p:spPr>
          <a:xfrm>
            <a:off x="4193177" y="3937099"/>
            <a:ext cx="3762104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CDA7024F-D248-4EF6-9CD3-DD357A9199C4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0A1CAF8-DB5A-4A6D-BBB2-4D89C575D2C4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F8109B66-0296-4DA0-97B5-15803D47E0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6CFFE355-92F9-426E-98E2-57E8ED96513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8915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9DC25-0BA2-4267-8BF2-B94F6BE581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51379" y="582980"/>
            <a:ext cx="8889242" cy="965147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Gotham Medium" panose="02000603030000020004" pitchFamily="2" charset="0"/>
              </a:rPr>
              <a:t>AGENDA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CE3B30-923C-4344-A43D-814F7C6CF0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92073" y="2192373"/>
            <a:ext cx="9435151" cy="3556324"/>
          </a:xfrm>
        </p:spPr>
        <p:txBody>
          <a:bodyPr anchor="ctr"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pitchFamily="2" charset="0"/>
              </a:rPr>
              <a:t>What is Academic Dishonesty?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pitchFamily="2" charset="0"/>
              </a:rPr>
              <a:t>Importance of Proper Citation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pitchFamily="2" charset="0"/>
              </a:rPr>
              <a:t>Professional Ethics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pitchFamily="2" charset="0"/>
              </a:rPr>
              <a:t>EG1004 Plagiarism Policy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pitchFamily="2" charset="0"/>
              </a:rPr>
              <a:t>Strategies to Avoid Plagiarism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pitchFamily="2" charset="0"/>
              </a:rPr>
              <a:t>Citing in Lab Reports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pitchFamily="2" charset="0"/>
              </a:rPr>
              <a:t>Questions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83FF81A-ABFC-4B49-B288-68646E07F2FD}"/>
              </a:ext>
            </a:extLst>
          </p:cNvPr>
          <p:cNvCxnSpPr>
            <a:cxnSpLocks/>
          </p:cNvCxnSpPr>
          <p:nvPr/>
        </p:nvCxnSpPr>
        <p:spPr>
          <a:xfrm>
            <a:off x="931362" y="2590800"/>
            <a:ext cx="0" cy="2757055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8AC7CA70-4296-46A3-B32D-45D24705D8C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354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3B4753A-395F-0748-9C4B-86922FCF7F9D}"/>
              </a:ext>
            </a:extLst>
          </p:cNvPr>
          <p:cNvSpPr txBox="1"/>
          <p:nvPr/>
        </p:nvSpPr>
        <p:spPr>
          <a:xfrm>
            <a:off x="10200060" y="1889657"/>
            <a:ext cx="172025" cy="345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35137B5-9A84-854C-99EA-E3FC4D054BEE}"/>
              </a:ext>
            </a:extLst>
          </p:cNvPr>
          <p:cNvSpPr txBox="1"/>
          <p:nvPr/>
        </p:nvSpPr>
        <p:spPr>
          <a:xfrm>
            <a:off x="498764" y="1532164"/>
            <a:ext cx="10853394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en-US" sz="2400" dirty="0">
                <a:solidFill>
                  <a:srgbClr val="57068C"/>
                </a:solidFill>
                <a:latin typeface="Proxima Nova Lt" panose="02000506030000020004" pitchFamily="50" charset="0"/>
              </a:rPr>
              <a:t>NYU Code of Conduct: </a:t>
            </a:r>
            <a:r>
              <a:rPr lang="en-US" sz="2400" dirty="0">
                <a:solidFill>
                  <a:srgbClr val="57068C"/>
                </a:solidFill>
                <a:latin typeface="Proxima Nova Rg" panose="02000506030000020004" pitchFamily="2" charset="0"/>
              </a:rPr>
              <a:t>Misrepresentation, deception, dishonesty, or any act of falsification to influence academic evaluation</a:t>
            </a:r>
          </a:p>
        </p:txBody>
      </p:sp>
      <p:graphicFrame>
        <p:nvGraphicFramePr>
          <p:cNvPr id="26" name="Diagram 25">
            <a:extLst>
              <a:ext uri="{FF2B5EF4-FFF2-40B4-BE49-F238E27FC236}">
                <a16:creationId xmlns:a16="http://schemas.microsoft.com/office/drawing/2014/main" id="{1A57AC3F-B209-DF49-88D2-61E9B32DAFA0}"/>
              </a:ext>
            </a:extLst>
          </p:cNvPr>
          <p:cNvGraphicFramePr/>
          <p:nvPr/>
        </p:nvGraphicFramePr>
        <p:xfrm>
          <a:off x="420209" y="2357195"/>
          <a:ext cx="5244256" cy="3584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32" name="Diagram 31">
            <a:extLst>
              <a:ext uri="{FF2B5EF4-FFF2-40B4-BE49-F238E27FC236}">
                <a16:creationId xmlns:a16="http://schemas.microsoft.com/office/drawing/2014/main" id="{CF116654-5D89-DE4D-A520-27A8CF06284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57853727"/>
              </p:ext>
            </p:extLst>
          </p:nvPr>
        </p:nvGraphicFramePr>
        <p:xfrm>
          <a:off x="6088643" y="2406542"/>
          <a:ext cx="5842748" cy="34790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4" name="Title 1">
            <a:extLst>
              <a:ext uri="{FF2B5EF4-FFF2-40B4-BE49-F238E27FC236}">
                <a16:creationId xmlns:a16="http://schemas.microsoft.com/office/drawing/2014/main" id="{961658E7-D1B5-4DF2-9B60-E7A4BCAF65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670557"/>
            <a:ext cx="12192000" cy="965147"/>
          </a:xfrm>
        </p:spPr>
        <p:txBody>
          <a:bodyPr anchor="t">
            <a:noAutofit/>
          </a:bodyPr>
          <a:lstStyle/>
          <a:p>
            <a:r>
              <a:rPr lang="en-US" sz="5000" dirty="0">
                <a:latin typeface="Gotham Medium" panose="02000603030000020004" pitchFamily="2" charset="0"/>
              </a:rPr>
              <a:t>WHAT IS ACADEMIC DISHONESTY?</a:t>
            </a:r>
          </a:p>
        </p:txBody>
      </p:sp>
      <p:pic>
        <p:nvPicPr>
          <p:cNvPr id="15" name="Picture 14" descr="A picture containing drawing&#10;&#10;Description automatically generated">
            <a:extLst>
              <a:ext uri="{FF2B5EF4-FFF2-40B4-BE49-F238E27FC236}">
                <a16:creationId xmlns:a16="http://schemas.microsoft.com/office/drawing/2014/main" id="{389E3B43-B3F5-4793-B12F-24131F271E0B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6053" y="6432287"/>
            <a:ext cx="1229341" cy="336532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D6595A49-CD63-4CB4-8F01-FA8768E96924}"/>
              </a:ext>
            </a:extLst>
          </p:cNvPr>
          <p:cNvSpPr txBox="1"/>
          <p:nvPr/>
        </p:nvSpPr>
        <p:spPr>
          <a:xfrm>
            <a:off x="11030054" y="5914567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636E6D2-45C5-49A8-8FCE-721CA5B7A9BA}" type="slidenum">
              <a:rPr lang="en-US" sz="1600" smtClean="0">
                <a:latin typeface="Proxima Nova Lt" panose="02000506030000020004" pitchFamily="50" charset="0"/>
              </a:rPr>
              <a:t>3</a:t>
            </a:fld>
            <a:endParaRPr lang="en-US" sz="1600" dirty="0">
              <a:latin typeface="Proxima Nova Lt" panose="0200050603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4148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9DC25-0BA2-4267-8BF2-B94F6BE581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379" y="647998"/>
            <a:ext cx="12069229" cy="965147"/>
          </a:xfrm>
        </p:spPr>
        <p:txBody>
          <a:bodyPr>
            <a:noAutofit/>
          </a:bodyPr>
          <a:lstStyle/>
          <a:p>
            <a:r>
              <a:rPr lang="en-US" sz="5000" dirty="0">
                <a:latin typeface="Gotham Medium" pitchFamily="50" charset="0"/>
              </a:rPr>
              <a:t>IMPORTANCE OF PROPER CITATION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CE3B30-923C-4344-A43D-814F7C6CF0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4100" y="1924153"/>
            <a:ext cx="11063785" cy="548319"/>
          </a:xfrm>
        </p:spPr>
        <p:txBody>
          <a:bodyPr anchor="ctr">
            <a:normAutofit/>
          </a:bodyPr>
          <a:lstStyle/>
          <a:p>
            <a:r>
              <a:rPr lang="en-US" sz="2800" dirty="0">
                <a:solidFill>
                  <a:srgbClr val="57068C"/>
                </a:solidFill>
                <a:latin typeface="Proxima Nova Lt" panose="02000506030000020004" pitchFamily="50" charset="0"/>
              </a:rPr>
              <a:t>Severe consequences for failing to give proper credit</a:t>
            </a:r>
            <a:endParaRPr lang="en-US" sz="2800" b="1" dirty="0">
              <a:solidFill>
                <a:srgbClr val="57068C"/>
              </a:solidFill>
              <a:latin typeface="Proxima Nova Lt" panose="020B0604020202020204" charset="0"/>
              <a:cs typeface="Proxima Nova Lt" panose="020B060402020202020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graphicFrame>
        <p:nvGraphicFramePr>
          <p:cNvPr id="17" name="Diagram 16">
            <a:extLst>
              <a:ext uri="{FF2B5EF4-FFF2-40B4-BE49-F238E27FC236}">
                <a16:creationId xmlns:a16="http://schemas.microsoft.com/office/drawing/2014/main" id="{6D4F0465-6576-C64D-AAC0-A9698C552EE6}"/>
              </a:ext>
            </a:extLst>
          </p:cNvPr>
          <p:cNvGraphicFramePr/>
          <p:nvPr/>
        </p:nvGraphicFramePr>
        <p:xfrm>
          <a:off x="1638301" y="2572151"/>
          <a:ext cx="9144000" cy="32964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" name="Picture 9" descr="A picture containing drawing&#10;&#10;Description automatically generated">
            <a:extLst>
              <a:ext uri="{FF2B5EF4-FFF2-40B4-BE49-F238E27FC236}">
                <a16:creationId xmlns:a16="http://schemas.microsoft.com/office/drawing/2014/main" id="{389E3B43-B3F5-4793-B12F-24131F271E0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D6595A49-CD63-4CB4-8F01-FA8768E96924}"/>
              </a:ext>
            </a:extLst>
          </p:cNvPr>
          <p:cNvSpPr txBox="1"/>
          <p:nvPr/>
        </p:nvSpPr>
        <p:spPr>
          <a:xfrm>
            <a:off x="10990890" y="5841242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68C92D1-1FCD-4FED-A7A0-0DF3F887C4F0}" type="slidenum">
              <a:rPr lang="en-US" sz="1600" smtClean="0">
                <a:latin typeface="Proxima Nova Lt" panose="02000506030000020004" pitchFamily="50" charset="0"/>
              </a:rPr>
              <a:t>4</a:t>
            </a:fld>
            <a:endParaRPr lang="en-US" sz="1600" dirty="0">
              <a:latin typeface="Proxima Nova Lt" panose="0200050603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4767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5CCE3B30-923C-4344-A43D-814F7C6CF0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4108" y="2002467"/>
            <a:ext cx="7018382" cy="3917892"/>
          </a:xfr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  <a:spcAft>
                <a:spcPts val="50"/>
              </a:spcAft>
            </a:pPr>
            <a:r>
              <a:rPr lang="en-US" sz="2800" dirty="0">
                <a:solidFill>
                  <a:srgbClr val="57068C"/>
                </a:solidFill>
                <a:latin typeface="Proxima Nova Lt" panose="02000506030000020004" pitchFamily="50" charset="0"/>
              </a:rPr>
              <a:t>National Society of Professional Engineers Code of Ethics </a:t>
            </a:r>
            <a:endParaRPr lang="en-US" sz="2800" u="sng" dirty="0">
              <a:solidFill>
                <a:srgbClr val="57068C"/>
              </a:solidFill>
              <a:latin typeface="Proxima Nova Rg" panose="02000506030000020004" pitchFamily="2" charset="0"/>
            </a:endParaRPr>
          </a:p>
          <a:p>
            <a:pPr marL="914400" lvl="1" indent="-457200" algn="l">
              <a:lnSpc>
                <a:spcPct val="100000"/>
              </a:lnSpc>
              <a:spcAft>
                <a:spcPts val="5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Responsibility for welfare, safety and    health of the public</a:t>
            </a:r>
          </a:p>
          <a:p>
            <a:pPr marL="914400" lvl="1" indent="-4572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Uphold respectability of profession</a:t>
            </a:r>
          </a:p>
          <a:p>
            <a:pPr marL="914400" lvl="1" indent="-4572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6"/>
                </a:solidFill>
                <a:latin typeface="Proxima Nova Lt" panose="02000506030000020004" pitchFamily="50" charset="0"/>
              </a:rPr>
              <a:t>Avoid deceptive acts</a:t>
            </a:r>
          </a:p>
          <a:p>
            <a:pPr lvl="1" algn="l">
              <a:lnSpc>
                <a:spcPct val="100000"/>
              </a:lnSpc>
            </a:pPr>
            <a:endParaRPr lang="en-US" sz="2800" dirty="0">
              <a:solidFill>
                <a:srgbClr val="C00000"/>
              </a:solidFill>
              <a:latin typeface="Proxima Nova Lt" panose="02000506030000020004" pitchFamily="50" charset="0"/>
            </a:endParaRPr>
          </a:p>
          <a:p>
            <a:pPr>
              <a:lnSpc>
                <a:spcPct val="100000"/>
              </a:lnSpc>
            </a:pPr>
            <a:r>
              <a:rPr lang="en-US" sz="2800" dirty="0">
                <a:latin typeface="Proxima Nova Lt" panose="02000506030000020004" pitchFamily="50" charset="0"/>
              </a:rPr>
              <a:t>Full code of ethics at NSPE.org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FC5AEB5-AAC2-7043-AFFA-E21B4C9A3EF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8924" y="2431907"/>
            <a:ext cx="4886270" cy="290461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0CB5FDC6-C604-5C4E-8E3A-82E4FACA9C26}"/>
              </a:ext>
            </a:extLst>
          </p:cNvPr>
          <p:cNvSpPr/>
          <p:nvPr/>
        </p:nvSpPr>
        <p:spPr>
          <a:xfrm>
            <a:off x="7686078" y="5425704"/>
            <a:ext cx="36519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dirty="0">
                <a:latin typeface="Proxima Nova Rg" panose="02000506030000020004" pitchFamily="2" charset="0"/>
              </a:rPr>
              <a:t>Figure 1: NSPE Logo courtesy of NSPE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1149F030-5B52-4EB9-9C69-BC09C0343CB1}"/>
              </a:ext>
            </a:extLst>
          </p:cNvPr>
          <p:cNvSpPr txBox="1">
            <a:spLocks/>
          </p:cNvSpPr>
          <p:nvPr/>
        </p:nvSpPr>
        <p:spPr>
          <a:xfrm>
            <a:off x="564108" y="647998"/>
            <a:ext cx="11063786" cy="96514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>
                <a:latin typeface="Gotham Medium" panose="02000603030000020004" pitchFamily="2" charset="0"/>
              </a:rPr>
              <a:t>PROFESSIONAL ETHICS</a:t>
            </a:r>
          </a:p>
        </p:txBody>
      </p:sp>
      <p:pic>
        <p:nvPicPr>
          <p:cNvPr id="13" name="Picture 12" descr="A picture containing drawing&#10;&#10;Description automatically generated">
            <a:extLst>
              <a:ext uri="{FF2B5EF4-FFF2-40B4-BE49-F238E27FC236}">
                <a16:creationId xmlns:a16="http://schemas.microsoft.com/office/drawing/2014/main" id="{389E3B43-B3F5-4793-B12F-24131F271E0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D6595A49-CD63-4CB4-8F01-FA8768E96924}"/>
              </a:ext>
            </a:extLst>
          </p:cNvPr>
          <p:cNvSpPr txBox="1"/>
          <p:nvPr/>
        </p:nvSpPr>
        <p:spPr>
          <a:xfrm>
            <a:off x="10990890" y="5841242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latin typeface="Proxima Nova Lt" panose="02000506030000020004" pitchFamily="50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4087053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CE3B30-923C-4344-A43D-814F7C6CF0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237" y="1921223"/>
            <a:ext cx="4938621" cy="3917892"/>
          </a:xfrm>
        </p:spPr>
        <p:txBody>
          <a:bodyPr anchor="ctr">
            <a:normAutofit/>
          </a:bodyPr>
          <a:lstStyle/>
          <a:p>
            <a:pPr lvl="1" algn="l">
              <a:lnSpc>
                <a:spcPct val="80000"/>
              </a:lnSpc>
            </a:pPr>
            <a:r>
              <a:rPr lang="en-US" sz="2800" dirty="0">
                <a:latin typeface="Proxima Nova Rg" panose="02000506030000020004" pitchFamily="2" charset="0"/>
                <a:cs typeface="Proxima Nova Lt" panose="020B0604020202020204" charset="0"/>
              </a:rPr>
              <a:t>Software used to </a:t>
            </a:r>
          </a:p>
          <a:p>
            <a:pPr lvl="1" algn="l">
              <a:lnSpc>
                <a:spcPct val="80000"/>
              </a:lnSpc>
            </a:pPr>
            <a:r>
              <a:rPr lang="en-US" sz="2800" dirty="0">
                <a:latin typeface="Proxima Nova Rg" panose="02000506030000020004" pitchFamily="2" charset="0"/>
                <a:cs typeface="Proxima Nova Lt" panose="020B0604020202020204" charset="0"/>
              </a:rPr>
              <a:t>compare lab reports:</a:t>
            </a:r>
          </a:p>
          <a:p>
            <a:pPr marL="914400" lvl="1" indent="-4572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Peer submissions</a:t>
            </a:r>
          </a:p>
          <a:p>
            <a:pPr marL="914400" lvl="1" indent="-4572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Previous students</a:t>
            </a:r>
          </a:p>
          <a:p>
            <a:pPr marL="914400" lvl="1" indent="-4572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Other sources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43EF7331-CC72-0C4B-9BE2-8F382D9C5F5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16392377"/>
              </p:ext>
            </p:extLst>
          </p:nvPr>
        </p:nvGraphicFramePr>
        <p:xfrm>
          <a:off x="4046528" y="1671194"/>
          <a:ext cx="7607431" cy="4417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4" name="Title 1">
            <a:extLst>
              <a:ext uri="{FF2B5EF4-FFF2-40B4-BE49-F238E27FC236}">
                <a16:creationId xmlns:a16="http://schemas.microsoft.com/office/drawing/2014/main" id="{7CC0AE71-CB7C-4ACD-B4E9-8ACFA0047659}"/>
              </a:ext>
            </a:extLst>
          </p:cNvPr>
          <p:cNvSpPr txBox="1">
            <a:spLocks/>
          </p:cNvSpPr>
          <p:nvPr/>
        </p:nvSpPr>
        <p:spPr>
          <a:xfrm>
            <a:off x="564107" y="630313"/>
            <a:ext cx="11063786" cy="96514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>
                <a:latin typeface="Gotham Medium" panose="02000603030000020004" pitchFamily="2" charset="0"/>
              </a:rPr>
              <a:t>EG1004 PLAGIARISM POLICY</a:t>
            </a:r>
          </a:p>
        </p:txBody>
      </p:sp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389E3B43-B3F5-4793-B12F-24131F271E0B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D6595A49-CD63-4CB4-8F01-FA8768E96924}"/>
              </a:ext>
            </a:extLst>
          </p:cNvPr>
          <p:cNvSpPr txBox="1"/>
          <p:nvPr/>
        </p:nvSpPr>
        <p:spPr>
          <a:xfrm>
            <a:off x="10990890" y="5841242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latin typeface="Proxima Nova Lt" panose="02000506030000020004" pitchFamily="50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99274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-1" y="6323329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3CCB1FA3-DA7F-B345-AC53-AA78673C8A28}"/>
              </a:ext>
            </a:extLst>
          </p:cNvPr>
          <p:cNvGraphicFramePr/>
          <p:nvPr/>
        </p:nvGraphicFramePr>
        <p:xfrm>
          <a:off x="6302950" y="1740338"/>
          <a:ext cx="5523236" cy="41426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5" name="Diagram 14">
            <a:extLst>
              <a:ext uri="{FF2B5EF4-FFF2-40B4-BE49-F238E27FC236}">
                <a16:creationId xmlns:a16="http://schemas.microsoft.com/office/drawing/2014/main" id="{24652E4E-7160-5D43-B5BF-05391F4D49A4}"/>
              </a:ext>
            </a:extLst>
          </p:cNvPr>
          <p:cNvGraphicFramePr/>
          <p:nvPr/>
        </p:nvGraphicFramePr>
        <p:xfrm>
          <a:off x="314036" y="1683716"/>
          <a:ext cx="5523236" cy="41933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6" name="Title 1">
            <a:extLst>
              <a:ext uri="{FF2B5EF4-FFF2-40B4-BE49-F238E27FC236}">
                <a16:creationId xmlns:a16="http://schemas.microsoft.com/office/drawing/2014/main" id="{E59EF1B8-0DB8-4F3F-909A-076B9E64DE00}"/>
              </a:ext>
            </a:extLst>
          </p:cNvPr>
          <p:cNvSpPr txBox="1">
            <a:spLocks/>
          </p:cNvSpPr>
          <p:nvPr/>
        </p:nvSpPr>
        <p:spPr>
          <a:xfrm>
            <a:off x="2" y="730479"/>
            <a:ext cx="12191998" cy="96514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000" dirty="0">
                <a:latin typeface="Gotham Medium" panose="02000603030000020004" pitchFamily="2" charset="0"/>
              </a:rPr>
              <a:t>STRATEGIES TO AVOID PLAGIARISM</a:t>
            </a:r>
          </a:p>
        </p:txBody>
      </p:sp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389E3B43-B3F5-4793-B12F-24131F271E0B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D6595A49-CD63-4CB4-8F01-FA8768E96924}"/>
              </a:ext>
            </a:extLst>
          </p:cNvPr>
          <p:cNvSpPr txBox="1"/>
          <p:nvPr/>
        </p:nvSpPr>
        <p:spPr>
          <a:xfrm>
            <a:off x="10990890" y="5841242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latin typeface="Proxima Nova Lt" panose="02000506030000020004" pitchFamily="50" charset="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9727464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5CCE3B30-923C-4344-A43D-814F7C6CF0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4107" y="1712824"/>
            <a:ext cx="10907457" cy="3917892"/>
          </a:xfrm>
        </p:spPr>
        <p:txBody>
          <a:bodyPr anchor="ctr">
            <a:normAutofit/>
          </a:bodyPr>
          <a:lstStyle/>
          <a:p>
            <a:pPr marL="914400" lvl="1" indent="-4572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accent6"/>
                </a:solidFill>
                <a:latin typeface="Proxima Nova Lt" panose="02000506030000020004" pitchFamily="2" charset="77"/>
              </a:rPr>
              <a:t>Full </a:t>
            </a:r>
            <a:r>
              <a:rPr lang="en-US" sz="2800" dirty="0">
                <a:solidFill>
                  <a:schemeClr val="accent6"/>
                </a:solidFill>
                <a:latin typeface="Proxima Nova Lt" panose="02000506030000020004" pitchFamily="2" charset="77"/>
              </a:rPr>
              <a:t>citation</a:t>
            </a:r>
            <a:r>
              <a:rPr lang="en-US" sz="2800" b="1" dirty="0">
                <a:solidFill>
                  <a:schemeClr val="accent6"/>
                </a:solidFill>
                <a:latin typeface="Proxima Nova Lt" panose="02000506030000020004" pitchFamily="2" charset="77"/>
              </a:rPr>
              <a:t> in works cited section:</a:t>
            </a:r>
          </a:p>
          <a:p>
            <a:pPr lvl="2" algn="l">
              <a:lnSpc>
                <a:spcPct val="80000"/>
              </a:lnSpc>
            </a:pPr>
            <a:r>
              <a:rPr lang="en-US" sz="2800" dirty="0">
                <a:latin typeface="Proxima Nova Rg" panose="02000506030000020004" pitchFamily="2" charset="0"/>
              </a:rPr>
              <a:t>NYU </a:t>
            </a:r>
            <a:r>
              <a:rPr lang="en-US" sz="2800" dirty="0" err="1">
                <a:latin typeface="Proxima Nova Rg" panose="02000506030000020004" pitchFamily="2" charset="0"/>
              </a:rPr>
              <a:t>Tandon</a:t>
            </a:r>
            <a:r>
              <a:rPr lang="en-US" sz="2800" dirty="0">
                <a:latin typeface="Proxima Nova Rg" panose="02000506030000020004" pitchFamily="2" charset="0"/>
              </a:rPr>
              <a:t> School of Engineering. (2022). “Lab 11: Biomedical Forensics.” EG1004 Online Lab Manual. Accessed 5 November 2022 from manual.eg.poly.edu.</a:t>
            </a:r>
          </a:p>
          <a:p>
            <a:pPr lvl="2" algn="l">
              <a:lnSpc>
                <a:spcPct val="80000"/>
              </a:lnSpc>
            </a:pPr>
            <a:endParaRPr lang="en-US" sz="2800" dirty="0">
              <a:latin typeface="Proxima Nova Rg" panose="02000506030000020004" pitchFamily="2" charset="0"/>
              <a:cs typeface="Proxima Nova Lt" panose="020B0604020202020204" charset="0"/>
            </a:endParaRPr>
          </a:p>
          <a:p>
            <a:pPr marL="914400" lvl="1" indent="-4572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accent6"/>
                </a:solidFill>
                <a:latin typeface="Proxima Nova Lt" panose="02000506030000020004" charset="0"/>
              </a:rPr>
              <a:t>In text citation near info quoted or paraphrased:</a:t>
            </a:r>
          </a:p>
          <a:p>
            <a:pPr lvl="2" algn="l">
              <a:lnSpc>
                <a:spcPct val="80000"/>
              </a:lnSpc>
            </a:pPr>
            <a:r>
              <a:rPr lang="en-US" sz="2800" dirty="0">
                <a:latin typeface="Proxima Nova Rg" panose="02000506030000020004" pitchFamily="2" charset="0"/>
              </a:rPr>
              <a:t>(NYU Tandon, 2022)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8D683DA8-32D1-4FCF-82FE-A8442B9250A6}"/>
              </a:ext>
            </a:extLst>
          </p:cNvPr>
          <p:cNvSpPr txBox="1">
            <a:spLocks/>
          </p:cNvSpPr>
          <p:nvPr/>
        </p:nvSpPr>
        <p:spPr>
          <a:xfrm>
            <a:off x="564107" y="647998"/>
            <a:ext cx="11063786" cy="96514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>
                <a:latin typeface="Gotham Medium" panose="02000603030000020004" pitchFamily="2" charset="0"/>
              </a:rPr>
              <a:t>CITING IN LAB REPORTS</a:t>
            </a:r>
          </a:p>
        </p:txBody>
      </p:sp>
      <p:pic>
        <p:nvPicPr>
          <p:cNvPr id="13" name="Picture 12" descr="A picture containing drawing&#10;&#10;Description automatically generated">
            <a:extLst>
              <a:ext uri="{FF2B5EF4-FFF2-40B4-BE49-F238E27FC236}">
                <a16:creationId xmlns:a16="http://schemas.microsoft.com/office/drawing/2014/main" id="{389E3B43-B3F5-4793-B12F-24131F271E0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D6595A49-CD63-4CB4-8F01-FA8768E96924}"/>
              </a:ext>
            </a:extLst>
          </p:cNvPr>
          <p:cNvSpPr txBox="1"/>
          <p:nvPr/>
        </p:nvSpPr>
        <p:spPr>
          <a:xfrm>
            <a:off x="10990890" y="5841242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latin typeface="Proxima Nova Lt" panose="02000506030000020004" pitchFamily="50" charset="0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19792891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9DC25-0BA2-4267-8BF2-B94F6BE581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2629" y="2834643"/>
            <a:ext cx="10406742" cy="923519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Gotham Medium" pitchFamily="50" charset="0"/>
              </a:rPr>
              <a:t>QUESTIONS?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83FF81A-ABFC-4B49-B288-68646E07F2FD}"/>
              </a:ext>
            </a:extLst>
          </p:cNvPr>
          <p:cNvCxnSpPr>
            <a:cxnSpLocks/>
          </p:cNvCxnSpPr>
          <p:nvPr/>
        </p:nvCxnSpPr>
        <p:spPr>
          <a:xfrm>
            <a:off x="4669971" y="3989354"/>
            <a:ext cx="2852058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389E3B43-B3F5-4793-B12F-24131F271E0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81063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338</Words>
  <Application>Microsoft Macintosh PowerPoint</Application>
  <PresentationFormat>Widescreen</PresentationFormat>
  <Paragraphs>81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Gotham Medium</vt:lpstr>
      <vt:lpstr>Proxima Nova Lt</vt:lpstr>
      <vt:lpstr>Proxima Nova Rg</vt:lpstr>
      <vt:lpstr>Office Theme</vt:lpstr>
      <vt:lpstr>ACADEMIC HONESTY &amp; PLAGIARISM </vt:lpstr>
      <vt:lpstr>AGENDA</vt:lpstr>
      <vt:lpstr>WHAT IS ACADEMIC DISHONESTY?</vt:lpstr>
      <vt:lpstr>IMPORTANCE OF PROPER CITATION</vt:lpstr>
      <vt:lpstr>PowerPoint Presentation</vt:lpstr>
      <vt:lpstr>PowerPoint Presentation</vt:lpstr>
      <vt:lpstr>PowerPoint Presentation</vt:lpstr>
      <vt:lpstr>PowerPoint Presentation</vt:lpstr>
      <vt:lpstr>QUESTIONS?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ACADEMIC HONESTY &amp; PLAGIARISM</dc:title>
  <dc:creator>Diya Mulay</dc:creator>
  <cp:lastModifiedBy>Hannah Becker</cp:lastModifiedBy>
  <cp:revision>7</cp:revision>
  <dcterms:created xsi:type="dcterms:W3CDTF">2020-08-26T08:36:37Z</dcterms:created>
  <dcterms:modified xsi:type="dcterms:W3CDTF">2022-09-08T17:03:41Z</dcterms:modified>
</cp:coreProperties>
</file>