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7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87" d="100"/>
          <a:sy n="87" d="100"/>
        </p:scale>
        <p:origin x="38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18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256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74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055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17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15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94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19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282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383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92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B9DAA-CE01-4F4A-A33F-6404BA76E7FE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71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 into CAD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578FB0A-4C7E-451B-B941-99472C7081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0006" y="2895601"/>
            <a:ext cx="3042139" cy="304213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E03C892-6A3B-4585-B287-E13F333EAF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656390"/>
            <a:ext cx="5358180" cy="352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E594C0E-8BE0-4233-A8AC-021754A3C5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3195D-B042-4B34-B4F9-27D2FA7CC60F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dirty="0"/>
              <a:t>Determine the location, magnitude and direction of the force, as well as material and location of constraints.</a:t>
            </a:r>
          </a:p>
          <a:p>
            <a:r>
              <a:rPr lang="en-US" dirty="0"/>
              <a:t>Run a stress test on the predesigned part given to you</a:t>
            </a:r>
          </a:p>
          <a:p>
            <a:r>
              <a:rPr lang="en-US" dirty="0"/>
              <a:t>Review factor of safety and location of fracture then use Fusion 360 to add the modifications onto the model without changing the main base</a:t>
            </a:r>
          </a:p>
          <a:p>
            <a:r>
              <a:rPr lang="en-US" dirty="0"/>
              <a:t>Rerun tests and remodify until part has safety factor of at least 3</a:t>
            </a:r>
          </a:p>
        </p:txBody>
      </p:sp>
    </p:spTree>
    <p:extLst>
      <p:ext uri="{BB962C8B-B14F-4D97-AF65-F5344CB8AC3E}">
        <p14:creationId xmlns:p14="http://schemas.microsoft.com/office/powerpoint/2010/main" val="2508201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AEA42CB-0D1D-4D4F-AC20-E007B4B12E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45682-CA19-4A9D-BD1C-1EF139383156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Sketch out the apartment based on the problem statement</a:t>
            </a:r>
          </a:p>
          <a:p>
            <a:r>
              <a:rPr lang="en-US" dirty="0"/>
              <a:t>Create the floor plan on Revit </a:t>
            </a:r>
          </a:p>
          <a:p>
            <a:r>
              <a:rPr lang="en-US" dirty="0"/>
              <a:t>Insert all required furniture and appliances</a:t>
            </a:r>
          </a:p>
          <a:p>
            <a:r>
              <a:rPr lang="en-US" dirty="0"/>
              <a:t>Create electrical plan on the same </a:t>
            </a:r>
            <a:r>
              <a:rPr lang="en-US" dirty="0" err="1"/>
              <a:t>revit</a:t>
            </a:r>
            <a:r>
              <a:rPr lang="en-US" dirty="0"/>
              <a:t> file</a:t>
            </a:r>
          </a:p>
          <a:p>
            <a:r>
              <a:rPr lang="en-US" dirty="0"/>
              <a:t>Create plumbing plan on separate mechanical template</a:t>
            </a:r>
          </a:p>
        </p:txBody>
      </p:sp>
    </p:spTree>
    <p:extLst>
      <p:ext uri="{BB962C8B-B14F-4D97-AF65-F5344CB8AC3E}">
        <p14:creationId xmlns:p14="http://schemas.microsoft.com/office/powerpoint/2010/main" val="4157954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20A273F-8750-44DB-BB6E-FC0CD0FA750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Report/Presentation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4E6C9-D977-4448-B69B-DE551798E9A8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Submit all files as a zip folder</a:t>
            </a:r>
          </a:p>
          <a:p>
            <a:pPr lvl="1"/>
            <a:r>
              <a:rPr lang="en-US" dirty="0"/>
              <a:t>Before end of lab</a:t>
            </a:r>
          </a:p>
          <a:p>
            <a:r>
              <a:rPr lang="en-US" dirty="0"/>
              <a:t>Scan lab notes</a:t>
            </a:r>
          </a:p>
          <a:p>
            <a:r>
              <a:rPr lang="en-US" dirty="0"/>
              <a:t>Individual Lab report</a:t>
            </a:r>
          </a:p>
          <a:p>
            <a:r>
              <a:rPr lang="en-US" dirty="0"/>
              <a:t>No lab presentation, Instead milestone 1 presentation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525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Have all lab notes signed by TA</a:t>
            </a:r>
          </a:p>
          <a:p>
            <a:pPr>
              <a:lnSpc>
                <a:spcPct val="150000"/>
              </a:lnSpc>
            </a:pPr>
            <a:r>
              <a:rPr lang="en-US" dirty="0"/>
              <a:t>Each team member should have turn using software</a:t>
            </a:r>
          </a:p>
          <a:p>
            <a:pPr>
              <a:lnSpc>
                <a:spcPct val="150000"/>
              </a:lnSpc>
            </a:pPr>
            <a:r>
              <a:rPr lang="en-US" dirty="0"/>
              <a:t>Save all files</a:t>
            </a:r>
          </a:p>
          <a:p>
            <a:pPr>
              <a:lnSpc>
                <a:spcPct val="150000"/>
              </a:lnSpc>
            </a:pPr>
            <a:r>
              <a:rPr lang="en-US" dirty="0"/>
              <a:t>Submit all work electronically</a:t>
            </a:r>
          </a:p>
          <a:p>
            <a:pPr>
              <a:lnSpc>
                <a:spcPct val="150000"/>
              </a:lnSpc>
            </a:pPr>
            <a:r>
              <a:rPr lang="en-US" dirty="0"/>
              <a:t>Return all unused materials to TA</a:t>
            </a:r>
          </a:p>
        </p:txBody>
      </p:sp>
    </p:spTree>
    <p:extLst>
      <p:ext uri="{BB962C8B-B14F-4D97-AF65-F5344CB8AC3E}">
        <p14:creationId xmlns:p14="http://schemas.microsoft.com/office/powerpoint/2010/main" val="2517089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52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Objectives</a:t>
            </a:r>
          </a:p>
          <a:p>
            <a:pPr>
              <a:lnSpc>
                <a:spcPct val="150000"/>
              </a:lnSpc>
            </a:pPr>
            <a:r>
              <a:rPr lang="en-US" dirty="0"/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/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/>
              <a:t>Report/Presentation</a:t>
            </a:r>
          </a:p>
          <a:p>
            <a:pPr>
              <a:lnSpc>
                <a:spcPct val="150000"/>
              </a:lnSpc>
            </a:pPr>
            <a:r>
              <a:rPr lang="en-US" dirty="0"/>
              <a:t>Closing</a:t>
            </a:r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4EE8C1A-6358-4CD1-AD70-121E689BD28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E8216-474C-4219-8980-36711ADBAEF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fontAlgn="base"/>
            <a:r>
              <a:rPr lang="en-US" dirty="0"/>
              <a:t>Understand the simulation capabilities of Fusion 360, a common computer-aided design (CAD) software</a:t>
            </a:r>
          </a:p>
          <a:p>
            <a:pPr fontAlgn="base"/>
            <a:r>
              <a:rPr lang="en-US" dirty="0"/>
              <a:t>Use the basic of modeling techniques in Revit</a:t>
            </a:r>
          </a:p>
          <a:p>
            <a:pPr fontAlgn="base"/>
            <a:r>
              <a:rPr lang="en-US" dirty="0"/>
              <a:t>Further develop product evaluation and minimal design skills</a:t>
            </a:r>
          </a:p>
        </p:txBody>
      </p:sp>
    </p:spTree>
    <p:extLst>
      <p:ext uri="{BB962C8B-B14F-4D97-AF65-F5344CB8AC3E}">
        <p14:creationId xmlns:p14="http://schemas.microsoft.com/office/powerpoint/2010/main" val="678250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E019000-D70B-479D-94C8-FF13BBC5CD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is Fusion 360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A7511-9010-465E-9F42-E68709B3608D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Fusion 360 is a cloud based Computer Aided Design software</a:t>
            </a:r>
          </a:p>
          <a:p>
            <a:r>
              <a:rPr lang="en-US" dirty="0"/>
              <a:t>Allows engineers to make precisely scaled drawings that are turned into 3D models to visualize concepts or functionality</a:t>
            </a:r>
          </a:p>
          <a:p>
            <a:r>
              <a:rPr lang="en-US" dirty="0"/>
              <a:t>Run tests to imitate real world situations </a:t>
            </a:r>
          </a:p>
          <a:p>
            <a:r>
              <a:rPr lang="en-US" dirty="0"/>
              <a:t>Almost identical to </a:t>
            </a:r>
            <a:r>
              <a:rPr lang="en-US" dirty="0" err="1"/>
              <a:t>Solidworks</a:t>
            </a:r>
            <a:r>
              <a:rPr lang="en-US" dirty="0"/>
              <a:t> and a major upgrade from inventor in terms of accessibility and ease of use.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122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BEDA6EC-713A-491A-A957-D2AEF69F667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is Autodesk Revit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2CD1B-167D-4E57-90C6-FE8C8DF1118C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A building modeling software for architects and engineers </a:t>
            </a:r>
          </a:p>
          <a:p>
            <a:r>
              <a:rPr lang="en-US" dirty="0"/>
              <a:t>Allows users to design buildings and other architectural structures in 3D while allowing for 2D drafting elements.</a:t>
            </a:r>
          </a:p>
          <a:p>
            <a:r>
              <a:rPr lang="en-US" dirty="0"/>
              <a:t>Can be used to track stages of a buildings lifecycle, from creation to demolition</a:t>
            </a:r>
          </a:p>
        </p:txBody>
      </p:sp>
    </p:spTree>
    <p:extLst>
      <p:ext uri="{BB962C8B-B14F-4D97-AF65-F5344CB8AC3E}">
        <p14:creationId xmlns:p14="http://schemas.microsoft.com/office/powerpoint/2010/main" val="2307103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00EC647-F158-4BE7-8135-68A4B6AFD9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D33E6-6EA9-4DDF-ABC9-483D5395EF0D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 marL="457200" indent="0">
              <a:buNone/>
            </a:pPr>
            <a:r>
              <a:rPr lang="en-US" b="1" dirty="0"/>
              <a:t>Simulation In Fusion 360</a:t>
            </a:r>
          </a:p>
          <a:p>
            <a:pPr lvl="1"/>
            <a:r>
              <a:rPr lang="en-US" dirty="0"/>
              <a:t>Static Stress</a:t>
            </a:r>
          </a:p>
          <a:p>
            <a:pPr marL="1943100" lvl="3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Simulates the linear responses to a force being applied to an object based on the material, constraints, and points of application</a:t>
            </a:r>
          </a:p>
          <a:p>
            <a:pPr marL="1943100" lvl="3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analyzes the deformation, stress, and safety factor in a model from structural loads and constraints</a:t>
            </a:r>
          </a:p>
          <a:p>
            <a:pPr marL="1943100" lvl="3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Can determine whether an object is ready to sustain real world loads or needs to be remodified</a:t>
            </a:r>
          </a:p>
          <a:p>
            <a:pPr marL="1943100" lvl="3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The resultant </a:t>
            </a:r>
            <a:r>
              <a:rPr lang="en-US" sz="2400" b="1" dirty="0"/>
              <a:t>safety factor </a:t>
            </a:r>
            <a:r>
              <a:rPr lang="en-US" sz="2400" dirty="0"/>
              <a:t>is the measure of how much load a object can sustain before permanent deformation or fracture.</a:t>
            </a:r>
          </a:p>
          <a:p>
            <a:pPr lvl="2"/>
            <a:r>
              <a:rPr lang="en-US" dirty="0"/>
              <a:t>	</a:t>
            </a:r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41471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6F8DCA4-5AE3-43ED-A168-D21A6C3E37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11078-97C6-4E2E-A59F-11454206E586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buNone/>
            </a:pPr>
            <a:r>
              <a:rPr lang="en-US" dirty="0"/>
              <a:t>3D Modeling in Revit</a:t>
            </a:r>
          </a:p>
          <a:p>
            <a:pPr lvl="1"/>
            <a:r>
              <a:rPr lang="en-US" sz="2800" dirty="0"/>
              <a:t>Used for creating homes, buildings and structural support systems</a:t>
            </a:r>
          </a:p>
          <a:p>
            <a:pPr lvl="1"/>
            <a:r>
              <a:rPr lang="en-US" sz="2800" dirty="0"/>
              <a:t>Used to create floor, plumbing, and electric plans, As well as heating, ventilation and air conditioning plans (HVAC)</a:t>
            </a:r>
          </a:p>
          <a:p>
            <a:pPr lvl="1"/>
            <a:r>
              <a:rPr lang="en-US" sz="2800" dirty="0"/>
              <a:t>Capable of viewing models in three dimensions as well as being able to walkthrough structure floor by floor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BF411B-BE52-4360-B484-E7DFEE1F4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7119" y="3164757"/>
            <a:ext cx="2406162" cy="3089393"/>
          </a:xfrm>
          <a:prstGeom prst="rect">
            <a:avLst/>
          </a:prstGeom>
        </p:spPr>
      </p:pic>
      <p:sp>
        <p:nvSpPr>
          <p:cNvPr id="5" name="AutoShape 2" descr="Image result for plumbing plan on Revit">
            <a:extLst>
              <a:ext uri="{FF2B5EF4-FFF2-40B4-BE49-F238E27FC236}">
                <a16:creationId xmlns:a16="http://schemas.microsoft.com/office/drawing/2014/main" id="{D696F1DF-E441-4BAC-BB2D-55E748100D1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78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C08D779-B3B9-470F-A921-AF97AD1911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Materials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08016-7E73-4D3A-A8BB-01D56B1F9BB9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Computer</a:t>
            </a:r>
          </a:p>
          <a:p>
            <a:r>
              <a:rPr lang="en-US" dirty="0"/>
              <a:t>Fusion 360 </a:t>
            </a:r>
          </a:p>
          <a:p>
            <a:r>
              <a:rPr lang="en-US" dirty="0"/>
              <a:t>Autodesk Revit</a:t>
            </a:r>
          </a:p>
          <a:p>
            <a:r>
              <a:rPr lang="en-US" dirty="0"/>
              <a:t>Predesigned parts</a:t>
            </a:r>
          </a:p>
          <a:p>
            <a:pPr marL="457200" indent="0">
              <a:buNone/>
            </a:pPr>
            <a:endParaRPr lang="en-US" dirty="0"/>
          </a:p>
          <a:p>
            <a:pPr marL="45720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7C289F-8F90-4962-9E3F-7A99773FB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8145" y="2191368"/>
            <a:ext cx="3726839" cy="321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726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84B8E84-5251-49A2-B122-9C41132287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Revit Problem Statement Rundown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6F2EB-41AE-4A96-BED0-14251BCEEDEE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Create a 350-400 square foot apartment for residents/college students.</a:t>
            </a:r>
          </a:p>
          <a:p>
            <a:r>
              <a:rPr lang="en-US" dirty="0"/>
              <a:t>Should contain a bathroom, a bed, a kitchen, a table, and a desk. </a:t>
            </a:r>
          </a:p>
          <a:p>
            <a:r>
              <a:rPr lang="en-US" dirty="0"/>
              <a:t>Create an apartment with sufficient lighting (at least 1 window)</a:t>
            </a:r>
          </a:p>
          <a:p>
            <a:r>
              <a:rPr lang="en-US" dirty="0"/>
              <a:t>a floor plan layout of the entire apartment</a:t>
            </a:r>
          </a:p>
          <a:p>
            <a:r>
              <a:rPr lang="en-US" dirty="0"/>
              <a:t>an electric and a plumbing plan for the bathroom.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191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</TotalTime>
  <Words>527</Words>
  <Application>Microsoft Office PowerPoint</Application>
  <PresentationFormat>Widescreen</PresentationFormat>
  <Paragraphs>68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MS PGothic</vt:lpstr>
      <vt:lpstr>Arial</vt:lpstr>
      <vt:lpstr>Calibri</vt:lpstr>
      <vt:lpstr>Calibri Light</vt:lpstr>
      <vt:lpstr>Wingdings</vt:lpstr>
      <vt:lpstr>Office Theme</vt:lpstr>
      <vt:lpstr>Introduction into CAD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#: CAD LAB</dc:title>
  <dc:creator>Ariel Reyes</dc:creator>
  <cp:lastModifiedBy>Ariel Reyes</cp:lastModifiedBy>
  <cp:revision>20</cp:revision>
  <dcterms:created xsi:type="dcterms:W3CDTF">2018-07-05T17:57:57Z</dcterms:created>
  <dcterms:modified xsi:type="dcterms:W3CDTF">2018-07-12T16:06:40Z</dcterms:modified>
</cp:coreProperties>
</file>